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1"/>
  </p:sldMasterIdLst>
  <p:sldIdLst>
    <p:sldId id="256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 snapToObjects="1">
      <p:cViewPr varScale="1">
        <p:scale>
          <a:sx n="104" d="100"/>
          <a:sy n="104" d="100"/>
        </p:scale>
        <p:origin x="232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9B0F7D69-D93C-4C38-A23D-76E000D691CD}"/>
              </a:ext>
            </a:extLst>
          </p:cNvPr>
          <p:cNvSpPr/>
          <p:nvPr/>
        </p:nvSpPr>
        <p:spPr>
          <a:xfrm>
            <a:off x="0" y="0"/>
            <a:ext cx="3496422" cy="6858000"/>
          </a:xfrm>
          <a:custGeom>
            <a:avLst/>
            <a:gdLst>
              <a:gd name="connsiteX0" fmla="*/ 0 w 3496422"/>
              <a:gd name="connsiteY0" fmla="*/ 0 h 6858000"/>
              <a:gd name="connsiteX1" fmla="*/ 1873399 w 3496422"/>
              <a:gd name="connsiteY1" fmla="*/ 0 h 6858000"/>
              <a:gd name="connsiteX2" fmla="*/ 1895523 w 3496422"/>
              <a:gd name="connsiteY2" fmla="*/ 14997 h 6858000"/>
              <a:gd name="connsiteX3" fmla="*/ 3496422 w 3496422"/>
              <a:gd name="connsiteY3" fmla="*/ 3621656 h 6858000"/>
              <a:gd name="connsiteX4" fmla="*/ 1622072 w 3496422"/>
              <a:gd name="connsiteY4" fmla="*/ 6374814 h 6858000"/>
              <a:gd name="connsiteX5" fmla="*/ 1105424 w 3496422"/>
              <a:gd name="connsiteY5" fmla="*/ 6780599 h 6858000"/>
              <a:gd name="connsiteX6" fmla="*/ 993668 w 3496422"/>
              <a:gd name="connsiteY6" fmla="*/ 6858000 h 6858000"/>
              <a:gd name="connsiteX7" fmla="*/ 0 w 349642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54295" y="1346268"/>
            <a:ext cx="7060135" cy="3285207"/>
          </a:xfrm>
        </p:spPr>
        <p:txBody>
          <a:bodyPr anchor="b">
            <a:noAutofit/>
          </a:bodyPr>
          <a:lstStyle>
            <a:lvl1pPr algn="l">
              <a:lnSpc>
                <a:spcPct val="120000"/>
              </a:lnSpc>
              <a:defRPr sz="5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62312" y="4631475"/>
            <a:ext cx="7052117" cy="1150200"/>
          </a:xfrm>
        </p:spPr>
        <p:txBody>
          <a:bodyPr lIns="109728" tIns="109728" rIns="109728" bIns="91440"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123E5C65-E22A-4865-9449-10140D62B6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654295" y="617415"/>
            <a:ext cx="7123723" cy="457200"/>
          </a:xfrm>
        </p:spPr>
        <p:txBody>
          <a:bodyPr/>
          <a:lstStyle>
            <a:lvl1pPr algn="l">
              <a:defRPr/>
            </a:lvl1pPr>
          </a:lstStyle>
          <a:p>
            <a:fld id="{12241623-A064-4BED-B073-BA4D61433402}" type="datetime1">
              <a:rPr lang="en-US" smtClean="0"/>
              <a:t>5/24/22</a:t>
            </a:fld>
            <a:endParaRPr lang="en-US" dirty="0"/>
          </a:p>
        </p:txBody>
      </p:sp>
      <p:sp>
        <p:nvSpPr>
          <p:cNvPr id="24" name="Footer Placeholder 23">
            <a:extLst>
              <a:ext uri="{FF2B5EF4-FFF2-40B4-BE49-F238E27FC236}">
                <a16:creationId xmlns:a16="http://schemas.microsoft.com/office/drawing/2014/main" id="{EF9C3DE0-E7F5-4B4D-B5AF-CDE724CE7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5" y="6170490"/>
            <a:ext cx="5588349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5" name="Slide Number Placeholder 24">
            <a:extLst>
              <a:ext uri="{FF2B5EF4-FFF2-40B4-BE49-F238E27FC236}">
                <a16:creationId xmlns:a16="http://schemas.microsoft.com/office/drawing/2014/main" id="{48C1E146-840A-4217-B63E-62E5CF890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15600" y="6170490"/>
            <a:ext cx="1198829" cy="457200"/>
          </a:xfrm>
        </p:spPr>
        <p:txBody>
          <a:bodyPr/>
          <a:lstStyle>
            <a:lvl1pPr algn="r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8CD419D4-EA9D-42D9-BF62-B07F0B7B672B}"/>
              </a:ext>
            </a:extLst>
          </p:cNvPr>
          <p:cNvSpPr/>
          <p:nvPr/>
        </p:nvSpPr>
        <p:spPr>
          <a:xfrm>
            <a:off x="1375409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1C6FEC9B-9608-4181-A9E5-A1B80E72021C}"/>
              </a:ext>
            </a:extLst>
          </p:cNvPr>
          <p:cNvSpPr/>
          <p:nvPr/>
        </p:nvSpPr>
        <p:spPr>
          <a:xfrm>
            <a:off x="1155402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B1564ED-F26F-451D-97D6-A6EC3E83FD55}"/>
              </a:ext>
            </a:extLst>
          </p:cNvPr>
          <p:cNvSpPr/>
          <p:nvPr/>
        </p:nvSpPr>
        <p:spPr>
          <a:xfrm>
            <a:off x="924161" y="0"/>
            <a:ext cx="2261351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0742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397E4A-EB6A-4FA6-AA4F-69EA0C70F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6ED0C-1DA7-41F0-94CF-6218B1FEDFF1}" type="datetime1">
              <a:rPr lang="en-US" smtClean="0"/>
              <a:t>5/24/22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1A2F5D-7AC4-4F91-965A-7B6A45D6F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6E8B86-CDB8-482F-9D9F-1BFDA3638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448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EECF02AB-6034-4B88-BC5A-7C17CB0EF809}" type="datetime1">
              <a:rPr lang="en-US" smtClean="0"/>
              <a:t>5/24/22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4086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6923EF53-7767-4C94-BEF6-D45292794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3E5F3-28EE-488F-BD53-B744C06C3DEC}" type="datetime1">
              <a:rPr lang="en-US" smtClean="0"/>
              <a:t>5/24/22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ACF12700-F905-4CFA-970C-C81E05A64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DA1B1EE2-BCA3-432B-A32D-B04C7F1DD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279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B84A89F5-6982-40AE-8108-88B93E85C8FF}"/>
              </a:ext>
            </a:extLst>
          </p:cNvPr>
          <p:cNvGrpSpPr/>
          <p:nvPr/>
        </p:nvGrpSpPr>
        <p:grpSpPr>
          <a:xfrm>
            <a:off x="3124577" y="0"/>
            <a:ext cx="4389519" cy="2916937"/>
            <a:chOff x="3124577" y="0"/>
            <a:chExt cx="4389519" cy="2916937"/>
          </a:xfrm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80BED93-E30B-4492-A268-84C33CA4F067}"/>
                </a:ext>
              </a:extLst>
            </p:cNvPr>
            <p:cNvSpPr/>
            <p:nvPr/>
          </p:nvSpPr>
          <p:spPr>
            <a:xfrm>
              <a:off x="3320637" y="0"/>
              <a:ext cx="4013331" cy="2742133"/>
            </a:xfrm>
            <a:custGeom>
              <a:avLst/>
              <a:gdLst>
                <a:gd name="connsiteX0" fmla="*/ 294151 w 4013331"/>
                <a:gd name="connsiteY0" fmla="*/ 0 h 2742133"/>
                <a:gd name="connsiteX1" fmla="*/ 3844057 w 4013331"/>
                <a:gd name="connsiteY1" fmla="*/ 0 h 2742133"/>
                <a:gd name="connsiteX2" fmla="*/ 3892490 w 4013331"/>
                <a:gd name="connsiteY2" fmla="*/ 131440 h 2742133"/>
                <a:gd name="connsiteX3" fmla="*/ 4013331 w 4013331"/>
                <a:gd name="connsiteY3" fmla="*/ 941251 h 2742133"/>
                <a:gd name="connsiteX4" fmla="*/ 3804827 w 4013331"/>
                <a:gd name="connsiteY4" fmla="*/ 1540292 h 2742133"/>
                <a:gd name="connsiteX5" fmla="*/ 3187498 w 4013331"/>
                <a:gd name="connsiteY5" fmla="*/ 2098087 h 2742133"/>
                <a:gd name="connsiteX6" fmla="*/ 3051769 w 4013331"/>
                <a:gd name="connsiteY6" fmla="*/ 2204787 h 2742133"/>
                <a:gd name="connsiteX7" fmla="*/ 1936476 w 4013331"/>
                <a:gd name="connsiteY7" fmla="*/ 2742133 h 2742133"/>
                <a:gd name="connsiteX8" fmla="*/ 467303 w 4013331"/>
                <a:gd name="connsiteY8" fmla="*/ 1868695 h 2742133"/>
                <a:gd name="connsiteX9" fmla="*/ 310732 w 4013331"/>
                <a:gd name="connsiteY9" fmla="*/ 1645244 h 2742133"/>
                <a:gd name="connsiteX10" fmla="*/ 0 w 4013331"/>
                <a:gd name="connsiteY10" fmla="*/ 941251 h 2742133"/>
                <a:gd name="connsiteX11" fmla="*/ 187749 w 4013331"/>
                <a:gd name="connsiteY11" fmla="*/ 183076 h 2742133"/>
                <a:gd name="connsiteX12" fmla="*/ 288888 w 4013331"/>
                <a:gd name="connsiteY12" fmla="*/ 7329 h 2742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13331" h="2742133">
                  <a:moveTo>
                    <a:pt x="294151" y="0"/>
                  </a:moveTo>
                  <a:lnTo>
                    <a:pt x="3844057" y="0"/>
                  </a:lnTo>
                  <a:lnTo>
                    <a:pt x="3892490" y="131440"/>
                  </a:lnTo>
                  <a:cubicBezTo>
                    <a:pt x="3971777" y="378867"/>
                    <a:pt x="4013331" y="652783"/>
                    <a:pt x="4013331" y="941251"/>
                  </a:cubicBezTo>
                  <a:cubicBezTo>
                    <a:pt x="4013331" y="1171430"/>
                    <a:pt x="3948997" y="1356167"/>
                    <a:pt x="3804827" y="1540292"/>
                  </a:cubicBezTo>
                  <a:cubicBezTo>
                    <a:pt x="3654026" y="1732895"/>
                    <a:pt x="3427436" y="1910292"/>
                    <a:pt x="3187498" y="2098087"/>
                  </a:cubicBezTo>
                  <a:cubicBezTo>
                    <a:pt x="3143231" y="2132693"/>
                    <a:pt x="3097499" y="2168522"/>
                    <a:pt x="3051769" y="2204787"/>
                  </a:cubicBezTo>
                  <a:cubicBezTo>
                    <a:pt x="2642425" y="2529345"/>
                    <a:pt x="2343664" y="2742133"/>
                    <a:pt x="1936476" y="2742133"/>
                  </a:cubicBezTo>
                  <a:cubicBezTo>
                    <a:pt x="1316045" y="2742133"/>
                    <a:pt x="876647" y="2480932"/>
                    <a:pt x="467303" y="1868695"/>
                  </a:cubicBezTo>
                  <a:cubicBezTo>
                    <a:pt x="413736" y="1788559"/>
                    <a:pt x="361372" y="1715679"/>
                    <a:pt x="310732" y="1645244"/>
                  </a:cubicBezTo>
                  <a:cubicBezTo>
                    <a:pt x="100850" y="1353195"/>
                    <a:pt x="0" y="1201315"/>
                    <a:pt x="0" y="941251"/>
                  </a:cubicBezTo>
                  <a:cubicBezTo>
                    <a:pt x="0" y="683021"/>
                    <a:pt x="63214" y="427935"/>
                    <a:pt x="187749" y="183076"/>
                  </a:cubicBezTo>
                  <a:cubicBezTo>
                    <a:pt x="218215" y="123194"/>
                    <a:pt x="251953" y="64578"/>
                    <a:pt x="288888" y="7329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965F60C1-CD8B-4326-9B24-3D197CF382A6}"/>
                </a:ext>
              </a:extLst>
            </p:cNvPr>
            <p:cNvSpPr/>
            <p:nvPr/>
          </p:nvSpPr>
          <p:spPr>
            <a:xfrm>
              <a:off x="3566319" y="0"/>
              <a:ext cx="3401415" cy="2440484"/>
            </a:xfrm>
            <a:custGeom>
              <a:avLst/>
              <a:gdLst>
                <a:gd name="connsiteX0" fmla="*/ 332917 w 3401415"/>
                <a:gd name="connsiteY0" fmla="*/ 0 h 2440484"/>
                <a:gd name="connsiteX1" fmla="*/ 3207137 w 3401415"/>
                <a:gd name="connsiteY1" fmla="*/ 0 h 2440484"/>
                <a:gd name="connsiteX2" fmla="*/ 3242654 w 3401415"/>
                <a:gd name="connsiteY2" fmla="*/ 74937 h 2440484"/>
                <a:gd name="connsiteX3" fmla="*/ 3401415 w 3401415"/>
                <a:gd name="connsiteY3" fmla="*/ 914184 h 2440484"/>
                <a:gd name="connsiteX4" fmla="*/ 3224702 w 3401415"/>
                <a:gd name="connsiteY4" fmla="*/ 1421888 h 2440484"/>
                <a:gd name="connsiteX5" fmla="*/ 2701498 w 3401415"/>
                <a:gd name="connsiteY5" fmla="*/ 1894635 h 2440484"/>
                <a:gd name="connsiteX6" fmla="*/ 2586463 w 3401415"/>
                <a:gd name="connsiteY6" fmla="*/ 1985068 h 2440484"/>
                <a:gd name="connsiteX7" fmla="*/ 1641219 w 3401415"/>
                <a:gd name="connsiteY7" fmla="*/ 2440484 h 2440484"/>
                <a:gd name="connsiteX8" fmla="*/ 396053 w 3401415"/>
                <a:gd name="connsiteY8" fmla="*/ 1700219 h 2440484"/>
                <a:gd name="connsiteX9" fmla="*/ 263354 w 3401415"/>
                <a:gd name="connsiteY9" fmla="*/ 1510839 h 2440484"/>
                <a:gd name="connsiteX10" fmla="*/ 0 w 3401415"/>
                <a:gd name="connsiteY10" fmla="*/ 914184 h 2440484"/>
                <a:gd name="connsiteX11" fmla="*/ 159122 w 3401415"/>
                <a:gd name="connsiteY11" fmla="*/ 271610 h 2440484"/>
                <a:gd name="connsiteX12" fmla="*/ 244841 w 3401415"/>
                <a:gd name="connsiteY12" fmla="*/ 122658 h 2440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401415" h="2440484">
                  <a:moveTo>
                    <a:pt x="332917" y="0"/>
                  </a:moveTo>
                  <a:lnTo>
                    <a:pt x="3207137" y="0"/>
                  </a:lnTo>
                  <a:lnTo>
                    <a:pt x="3242654" y="74937"/>
                  </a:lnTo>
                  <a:cubicBezTo>
                    <a:pt x="3346386" y="322243"/>
                    <a:pt x="3401415" y="608579"/>
                    <a:pt x="3401415" y="914184"/>
                  </a:cubicBezTo>
                  <a:cubicBezTo>
                    <a:pt x="3401415" y="1109268"/>
                    <a:pt x="3346890" y="1265837"/>
                    <a:pt x="3224702" y="1421888"/>
                  </a:cubicBezTo>
                  <a:cubicBezTo>
                    <a:pt x="3096894" y="1585125"/>
                    <a:pt x="2904852" y="1735475"/>
                    <a:pt x="2701498" y="1894635"/>
                  </a:cubicBezTo>
                  <a:cubicBezTo>
                    <a:pt x="2663980" y="1923966"/>
                    <a:pt x="2625221" y="1954332"/>
                    <a:pt x="2586463" y="1985068"/>
                  </a:cubicBezTo>
                  <a:cubicBezTo>
                    <a:pt x="2239532" y="2260140"/>
                    <a:pt x="1986324" y="2440484"/>
                    <a:pt x="1641219" y="2440484"/>
                  </a:cubicBezTo>
                  <a:cubicBezTo>
                    <a:pt x="1115386" y="2440484"/>
                    <a:pt x="742984" y="2219109"/>
                    <a:pt x="396053" y="1700219"/>
                  </a:cubicBezTo>
                  <a:cubicBezTo>
                    <a:pt x="350653" y="1632303"/>
                    <a:pt x="306273" y="1570535"/>
                    <a:pt x="263354" y="1510839"/>
                  </a:cubicBezTo>
                  <a:cubicBezTo>
                    <a:pt x="85473" y="1263318"/>
                    <a:pt x="0" y="1134597"/>
                    <a:pt x="0" y="914184"/>
                  </a:cubicBezTo>
                  <a:cubicBezTo>
                    <a:pt x="0" y="695327"/>
                    <a:pt x="53576" y="479135"/>
                    <a:pt x="159122" y="271610"/>
                  </a:cubicBezTo>
                  <a:cubicBezTo>
                    <a:pt x="184943" y="220858"/>
                    <a:pt x="213538" y="171179"/>
                    <a:pt x="244841" y="122658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9511D06-104E-440E-8049-4CDCE4B87E96}"/>
                </a:ext>
              </a:extLst>
            </p:cNvPr>
            <p:cNvSpPr/>
            <p:nvPr/>
          </p:nvSpPr>
          <p:spPr>
            <a:xfrm>
              <a:off x="3232490" y="0"/>
              <a:ext cx="4164597" cy="2817185"/>
            </a:xfrm>
            <a:custGeom>
              <a:avLst/>
              <a:gdLst>
                <a:gd name="connsiteX0" fmla="*/ 237339 w 4130517"/>
                <a:gd name="connsiteY0" fmla="*/ 0 h 2806419"/>
                <a:gd name="connsiteX1" fmla="*/ 3997489 w 4130517"/>
                <a:gd name="connsiteY1" fmla="*/ 0 h 2806419"/>
                <a:gd name="connsiteX2" fmla="*/ 4006148 w 4130517"/>
                <a:gd name="connsiteY2" fmla="*/ 24333 h 2806419"/>
                <a:gd name="connsiteX3" fmla="*/ 4130517 w 4130517"/>
                <a:gd name="connsiteY3" fmla="*/ 887307 h 2806419"/>
                <a:gd name="connsiteX4" fmla="*/ 3915925 w 4130517"/>
                <a:gd name="connsiteY4" fmla="*/ 1525677 h 2806419"/>
                <a:gd name="connsiteX5" fmla="*/ 3280571 w 4130517"/>
                <a:gd name="connsiteY5" fmla="*/ 2120090 h 2806419"/>
                <a:gd name="connsiteX6" fmla="*/ 3140878 w 4130517"/>
                <a:gd name="connsiteY6" fmla="*/ 2233796 h 2806419"/>
                <a:gd name="connsiteX7" fmla="*/ 1993019 w 4130517"/>
                <a:gd name="connsiteY7" fmla="*/ 2806419 h 2806419"/>
                <a:gd name="connsiteX8" fmla="*/ 480948 w 4130517"/>
                <a:gd name="connsiteY8" fmla="*/ 1875638 h 2806419"/>
                <a:gd name="connsiteX9" fmla="*/ 319805 w 4130517"/>
                <a:gd name="connsiteY9" fmla="*/ 1637519 h 2806419"/>
                <a:gd name="connsiteX10" fmla="*/ 0 w 4130517"/>
                <a:gd name="connsiteY10" fmla="*/ 887307 h 2806419"/>
                <a:gd name="connsiteX11" fmla="*/ 193231 w 4130517"/>
                <a:gd name="connsiteY11" fmla="*/ 79360 h 2806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130517" h="2806419">
                  <a:moveTo>
                    <a:pt x="237339" y="0"/>
                  </a:moveTo>
                  <a:lnTo>
                    <a:pt x="3997489" y="0"/>
                  </a:lnTo>
                  <a:lnTo>
                    <a:pt x="4006148" y="24333"/>
                  </a:lnTo>
                  <a:cubicBezTo>
                    <a:pt x="4087750" y="288004"/>
                    <a:pt x="4130517" y="579903"/>
                    <a:pt x="4130517" y="887307"/>
                  </a:cubicBezTo>
                  <a:cubicBezTo>
                    <a:pt x="4130517" y="1132599"/>
                    <a:pt x="4064304" y="1329464"/>
                    <a:pt x="3915925" y="1525677"/>
                  </a:cubicBezTo>
                  <a:cubicBezTo>
                    <a:pt x="3760721" y="1730924"/>
                    <a:pt x="3527514" y="1919967"/>
                    <a:pt x="3280571" y="2120090"/>
                  </a:cubicBezTo>
                  <a:cubicBezTo>
                    <a:pt x="3235011" y="2156968"/>
                    <a:pt x="3187944" y="2195151"/>
                    <a:pt x="3140878" y="2233796"/>
                  </a:cubicBezTo>
                  <a:cubicBezTo>
                    <a:pt x="2719582" y="2579662"/>
                    <a:pt x="2412097" y="2806419"/>
                    <a:pt x="1993019" y="2806419"/>
                  </a:cubicBezTo>
                  <a:cubicBezTo>
                    <a:pt x="1354472" y="2806419"/>
                    <a:pt x="902244" y="2528070"/>
                    <a:pt x="480948" y="1875638"/>
                  </a:cubicBezTo>
                  <a:cubicBezTo>
                    <a:pt x="425816" y="1790244"/>
                    <a:pt x="371924" y="1712578"/>
                    <a:pt x="319805" y="1637519"/>
                  </a:cubicBezTo>
                  <a:cubicBezTo>
                    <a:pt x="103795" y="1326296"/>
                    <a:pt x="0" y="1164446"/>
                    <a:pt x="0" y="887307"/>
                  </a:cubicBezTo>
                  <a:cubicBezTo>
                    <a:pt x="0" y="612125"/>
                    <a:pt x="65060" y="340293"/>
                    <a:pt x="193231" y="79360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164F6B39-7B0A-4839-9F52-1FFA2044F248}"/>
                </a:ext>
              </a:extLst>
            </p:cNvPr>
            <p:cNvSpPr/>
            <p:nvPr/>
          </p:nvSpPr>
          <p:spPr>
            <a:xfrm>
              <a:off x="3124577" y="0"/>
              <a:ext cx="4389519" cy="2916937"/>
            </a:xfrm>
            <a:custGeom>
              <a:avLst/>
              <a:gdLst>
                <a:gd name="connsiteX0" fmla="*/ 208215 w 4389519"/>
                <a:gd name="connsiteY0" fmla="*/ 0 h 2916937"/>
                <a:gd name="connsiteX1" fmla="*/ 4284014 w 4389519"/>
                <a:gd name="connsiteY1" fmla="*/ 0 h 2916937"/>
                <a:gd name="connsiteX2" fmla="*/ 4335794 w 4389519"/>
                <a:gd name="connsiteY2" fmla="*/ 207911 h 2916937"/>
                <a:gd name="connsiteX3" fmla="*/ 4376420 w 4389519"/>
                <a:gd name="connsiteY3" fmla="*/ 1078865 h 2916937"/>
                <a:gd name="connsiteX4" fmla="*/ 4090147 w 4389519"/>
                <a:gd name="connsiteY4" fmla="*/ 1734728 h 2916937"/>
                <a:gd name="connsiteX5" fmla="*/ 3362552 w 4389519"/>
                <a:gd name="connsiteY5" fmla="*/ 2305097 h 2916937"/>
                <a:gd name="connsiteX6" fmla="*/ 3204152 w 4389519"/>
                <a:gd name="connsiteY6" fmla="*/ 2412521 h 2916937"/>
                <a:gd name="connsiteX7" fmla="*/ 1936072 w 4389519"/>
                <a:gd name="connsiteY7" fmla="*/ 2912360 h 2916937"/>
                <a:gd name="connsiteX8" fmla="*/ 421690 w 4389519"/>
                <a:gd name="connsiteY8" fmla="*/ 1787063 h 2916937"/>
                <a:gd name="connsiteX9" fmla="*/ 273167 w 4389519"/>
                <a:gd name="connsiteY9" fmla="*/ 1520080 h 2916937"/>
                <a:gd name="connsiteX10" fmla="*/ 4118 w 4389519"/>
                <a:gd name="connsiteY10" fmla="*/ 696338 h 2916937"/>
                <a:gd name="connsiteX11" fmla="*/ 175984 w 4389519"/>
                <a:gd name="connsiteY11" fmla="*/ 60381 h 29169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389519" h="2916937">
                  <a:moveTo>
                    <a:pt x="208215" y="0"/>
                  </a:moveTo>
                  <a:lnTo>
                    <a:pt x="4284014" y="0"/>
                  </a:lnTo>
                  <a:lnTo>
                    <a:pt x="4335794" y="207911"/>
                  </a:lnTo>
                  <a:cubicBezTo>
                    <a:pt x="4388748" y="479686"/>
                    <a:pt x="4403109" y="773803"/>
                    <a:pt x="4376420" y="1078865"/>
                  </a:cubicBezTo>
                  <a:cubicBezTo>
                    <a:pt x="4353703" y="1338514"/>
                    <a:pt x="4265383" y="1540772"/>
                    <a:pt x="4090147" y="1734728"/>
                  </a:cubicBezTo>
                  <a:cubicBezTo>
                    <a:pt x="3906850" y="1937616"/>
                    <a:pt x="3642485" y="2116128"/>
                    <a:pt x="3362552" y="2305097"/>
                  </a:cubicBezTo>
                  <a:cubicBezTo>
                    <a:pt x="3310910" y="2339914"/>
                    <a:pt x="3257553" y="2375972"/>
                    <a:pt x="3204152" y="2412521"/>
                  </a:cubicBezTo>
                  <a:cubicBezTo>
                    <a:pt x="2726165" y="2739616"/>
                    <a:pt x="2379682" y="2951171"/>
                    <a:pt x="1936072" y="2912360"/>
                  </a:cubicBezTo>
                  <a:cubicBezTo>
                    <a:pt x="1260148" y="2853224"/>
                    <a:pt x="807225" y="2516700"/>
                    <a:pt x="421690" y="1787063"/>
                  </a:cubicBezTo>
                  <a:cubicBezTo>
                    <a:pt x="371240" y="1691563"/>
                    <a:pt x="321385" y="1604361"/>
                    <a:pt x="273167" y="1520080"/>
                  </a:cubicBezTo>
                  <a:cubicBezTo>
                    <a:pt x="73334" y="1170636"/>
                    <a:pt x="-21548" y="989700"/>
                    <a:pt x="4118" y="696338"/>
                  </a:cubicBezTo>
                  <a:cubicBezTo>
                    <a:pt x="23232" y="477870"/>
                    <a:pt x="80908" y="264786"/>
                    <a:pt x="175984" y="60381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03099122-D80B-4389-A1CF-52C635217F4B}"/>
              </a:ext>
            </a:extLst>
          </p:cNvPr>
          <p:cNvGrpSpPr/>
          <p:nvPr/>
        </p:nvGrpSpPr>
        <p:grpSpPr>
          <a:xfrm>
            <a:off x="8122942" y="0"/>
            <a:ext cx="4069058" cy="3547008"/>
            <a:chOff x="8122942" y="0"/>
            <a:chExt cx="4069058" cy="3547008"/>
          </a:xfrm>
        </p:grpSpPr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CA535D59-CDAA-4AA9-84AC-A6142E857FE2}"/>
                </a:ext>
              </a:extLst>
            </p:cNvPr>
            <p:cNvSpPr/>
            <p:nvPr/>
          </p:nvSpPr>
          <p:spPr>
            <a:xfrm>
              <a:off x="8122942" y="0"/>
              <a:ext cx="4069058" cy="3547008"/>
            </a:xfrm>
            <a:custGeom>
              <a:avLst/>
              <a:gdLst>
                <a:gd name="connsiteX0" fmla="*/ 305212 w 4069058"/>
                <a:gd name="connsiteY0" fmla="*/ 0 h 3547008"/>
                <a:gd name="connsiteX1" fmla="*/ 4069058 w 4069058"/>
                <a:gd name="connsiteY1" fmla="*/ 0 h 3547008"/>
                <a:gd name="connsiteX2" fmla="*/ 4069058 w 4069058"/>
                <a:gd name="connsiteY2" fmla="*/ 2865785 h 3547008"/>
                <a:gd name="connsiteX3" fmla="*/ 3996814 w 4069058"/>
                <a:gd name="connsiteY3" fmla="*/ 2947457 h 3547008"/>
                <a:gd name="connsiteX4" fmla="*/ 2732780 w 4069058"/>
                <a:gd name="connsiteY4" fmla="*/ 3541640 h 3547008"/>
                <a:gd name="connsiteX5" fmla="*/ 1317550 w 4069058"/>
                <a:gd name="connsiteY5" fmla="*/ 3015110 h 3547008"/>
                <a:gd name="connsiteX6" fmla="*/ 1140977 w 4069058"/>
                <a:gd name="connsiteY6" fmla="*/ 2901419 h 3547008"/>
                <a:gd name="connsiteX7" fmla="*/ 330269 w 4069058"/>
                <a:gd name="connsiteY7" fmla="*/ 2297252 h 3547008"/>
                <a:gd name="connsiteX8" fmla="*/ 13299 w 4069058"/>
                <a:gd name="connsiteY8" fmla="*/ 1599966 h 3547008"/>
                <a:gd name="connsiteX9" fmla="*/ 217457 w 4069058"/>
                <a:gd name="connsiteY9" fmla="*/ 178659 h 3547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69058" h="3547008">
                  <a:moveTo>
                    <a:pt x="305212" y="0"/>
                  </a:moveTo>
                  <a:lnTo>
                    <a:pt x="4069058" y="0"/>
                  </a:lnTo>
                  <a:lnTo>
                    <a:pt x="4069058" y="2865785"/>
                  </a:lnTo>
                  <a:lnTo>
                    <a:pt x="3996814" y="2947457"/>
                  </a:lnTo>
                  <a:cubicBezTo>
                    <a:pt x="3654887" y="3311545"/>
                    <a:pt x="3252443" y="3496175"/>
                    <a:pt x="2732780" y="3541640"/>
                  </a:cubicBezTo>
                  <a:cubicBezTo>
                    <a:pt x="2236701" y="3585041"/>
                    <a:pt x="1850359" y="3361306"/>
                    <a:pt x="1317550" y="3015110"/>
                  </a:cubicBezTo>
                  <a:cubicBezTo>
                    <a:pt x="1258026" y="2976425"/>
                    <a:pt x="1198546" y="2938265"/>
                    <a:pt x="1140977" y="2901419"/>
                  </a:cubicBezTo>
                  <a:cubicBezTo>
                    <a:pt x="828927" y="2701433"/>
                    <a:pt x="534230" y="2512513"/>
                    <a:pt x="330269" y="2297252"/>
                  </a:cubicBezTo>
                  <a:cubicBezTo>
                    <a:pt x="135278" y="2091465"/>
                    <a:pt x="37487" y="1876435"/>
                    <a:pt x="13299" y="1599966"/>
                  </a:cubicBezTo>
                  <a:cubicBezTo>
                    <a:pt x="-32170" y="1080250"/>
                    <a:pt x="39709" y="589889"/>
                    <a:pt x="217457" y="178659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CD6948CC-6D51-4092-887C-B0664DC102C7}"/>
                </a:ext>
              </a:extLst>
            </p:cNvPr>
            <p:cNvSpPr/>
            <p:nvPr/>
          </p:nvSpPr>
          <p:spPr>
            <a:xfrm flipH="1">
              <a:off x="8319994" y="0"/>
              <a:ext cx="3872006" cy="3321595"/>
            </a:xfrm>
            <a:custGeom>
              <a:avLst/>
              <a:gdLst>
                <a:gd name="connsiteX0" fmla="*/ 3466434 w 3872006"/>
                <a:gd name="connsiteY0" fmla="*/ 0 h 3321595"/>
                <a:gd name="connsiteX1" fmla="*/ 65800 w 3872006"/>
                <a:gd name="connsiteY1" fmla="*/ 0 h 3321595"/>
                <a:gd name="connsiteX2" fmla="*/ 0 w 3872006"/>
                <a:gd name="connsiteY2" fmla="*/ 59511 h 3321595"/>
                <a:gd name="connsiteX3" fmla="*/ 0 w 3872006"/>
                <a:gd name="connsiteY3" fmla="*/ 2518435 h 3321595"/>
                <a:gd name="connsiteX4" fmla="*/ 80122 w 3872006"/>
                <a:gd name="connsiteY4" fmla="*/ 2618704 h 3321595"/>
                <a:gd name="connsiteX5" fmla="*/ 1549501 w 3872006"/>
                <a:gd name="connsiteY5" fmla="*/ 3321595 h 3321595"/>
                <a:gd name="connsiteX6" fmla="*/ 2796711 w 3872006"/>
                <a:gd name="connsiteY6" fmla="*/ 2749441 h 3321595"/>
                <a:gd name="connsiteX7" fmla="*/ 2948494 w 3872006"/>
                <a:gd name="connsiteY7" fmla="*/ 2635829 h 3321595"/>
                <a:gd name="connsiteX8" fmla="*/ 3638840 w 3872006"/>
                <a:gd name="connsiteY8" fmla="*/ 2041901 h 3321595"/>
                <a:gd name="connsiteX9" fmla="*/ 3872006 w 3872006"/>
                <a:gd name="connsiteY9" fmla="*/ 1404055 h 3321595"/>
                <a:gd name="connsiteX10" fmla="*/ 3467973 w 3872006"/>
                <a:gd name="connsiteY10" fmla="*/ 1974 h 3321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872006" h="3321595">
                  <a:moveTo>
                    <a:pt x="3466434" y="0"/>
                  </a:moveTo>
                  <a:lnTo>
                    <a:pt x="65800" y="0"/>
                  </a:lnTo>
                  <a:lnTo>
                    <a:pt x="0" y="59511"/>
                  </a:lnTo>
                  <a:lnTo>
                    <a:pt x="0" y="2518435"/>
                  </a:lnTo>
                  <a:lnTo>
                    <a:pt x="80122" y="2618704"/>
                  </a:lnTo>
                  <a:cubicBezTo>
                    <a:pt x="490323" y="3108658"/>
                    <a:pt x="942414" y="3321595"/>
                    <a:pt x="1549501" y="3321595"/>
                  </a:cubicBezTo>
                  <a:cubicBezTo>
                    <a:pt x="2004852" y="3321595"/>
                    <a:pt x="2338950" y="3095023"/>
                    <a:pt x="2796711" y="2749441"/>
                  </a:cubicBezTo>
                  <a:cubicBezTo>
                    <a:pt x="2847850" y="2710827"/>
                    <a:pt x="2898991" y="2672676"/>
                    <a:pt x="2948494" y="2635829"/>
                  </a:cubicBezTo>
                  <a:cubicBezTo>
                    <a:pt x="3216812" y="2435869"/>
                    <a:pt x="3470203" y="2246981"/>
                    <a:pt x="3638840" y="2041901"/>
                  </a:cubicBezTo>
                  <a:cubicBezTo>
                    <a:pt x="3800062" y="1845849"/>
                    <a:pt x="3872006" y="1649145"/>
                    <a:pt x="3872006" y="1404055"/>
                  </a:cubicBezTo>
                  <a:cubicBezTo>
                    <a:pt x="3872006" y="866538"/>
                    <a:pt x="3729694" y="376466"/>
                    <a:pt x="3467973" y="1974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F5F9FD94-99CC-42AD-8E66-CF99E8FD5A94}"/>
                </a:ext>
              </a:extLst>
            </p:cNvPr>
            <p:cNvSpPr/>
            <p:nvPr/>
          </p:nvSpPr>
          <p:spPr>
            <a:xfrm flipH="1">
              <a:off x="8729240" y="9274"/>
              <a:ext cx="3462454" cy="3010961"/>
            </a:xfrm>
            <a:custGeom>
              <a:avLst/>
              <a:gdLst>
                <a:gd name="connsiteX0" fmla="*/ 2953507 w 3462454"/>
                <a:gd name="connsiteY0" fmla="*/ 0 h 3010961"/>
                <a:gd name="connsiteX1" fmla="*/ 477652 w 3462454"/>
                <a:gd name="connsiteY1" fmla="*/ 0 h 3010961"/>
                <a:gd name="connsiteX2" fmla="*/ 327396 w 3462454"/>
                <a:gd name="connsiteY2" fmla="*/ 113681 h 3010961"/>
                <a:gd name="connsiteX3" fmla="*/ 46554 w 3462454"/>
                <a:gd name="connsiteY3" fmla="*/ 391785 h 3010961"/>
                <a:gd name="connsiteX4" fmla="*/ 0 w 3462454"/>
                <a:gd name="connsiteY4" fmla="*/ 453516 h 3010961"/>
                <a:gd name="connsiteX5" fmla="*/ 0 w 3462454"/>
                <a:gd name="connsiteY5" fmla="*/ 2083461 h 3010961"/>
                <a:gd name="connsiteX6" fmla="*/ 26382 w 3462454"/>
                <a:gd name="connsiteY6" fmla="*/ 2118637 h 3010961"/>
                <a:gd name="connsiteX7" fmla="*/ 101620 w 3462454"/>
                <a:gd name="connsiteY7" fmla="*/ 2222744 h 3010961"/>
                <a:gd name="connsiteX8" fmla="*/ 1494064 w 3462454"/>
                <a:gd name="connsiteY8" fmla="*/ 3010961 h 3010961"/>
                <a:gd name="connsiteX9" fmla="*/ 2551110 w 3462454"/>
                <a:gd name="connsiteY9" fmla="*/ 2526044 h 3010961"/>
                <a:gd name="connsiteX10" fmla="*/ 2679751 w 3462454"/>
                <a:gd name="connsiteY10" fmla="*/ 2429754 h 3010961"/>
                <a:gd name="connsiteX11" fmla="*/ 3264840 w 3462454"/>
                <a:gd name="connsiteY11" fmla="*/ 1926383 h 3010961"/>
                <a:gd name="connsiteX12" fmla="*/ 3462454 w 3462454"/>
                <a:gd name="connsiteY12" fmla="*/ 1385790 h 3010961"/>
                <a:gd name="connsiteX13" fmla="*/ 3018820 w 3462454"/>
                <a:gd name="connsiteY13" fmla="*/ 67626 h 3010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462454" h="3010961">
                  <a:moveTo>
                    <a:pt x="2953507" y="0"/>
                  </a:moveTo>
                  <a:lnTo>
                    <a:pt x="477652" y="0"/>
                  </a:lnTo>
                  <a:lnTo>
                    <a:pt x="327396" y="113681"/>
                  </a:lnTo>
                  <a:cubicBezTo>
                    <a:pt x="222344" y="200626"/>
                    <a:pt x="128536" y="293564"/>
                    <a:pt x="46554" y="391785"/>
                  </a:cubicBezTo>
                  <a:lnTo>
                    <a:pt x="0" y="453516"/>
                  </a:lnTo>
                  <a:lnTo>
                    <a:pt x="0" y="2083461"/>
                  </a:lnTo>
                  <a:lnTo>
                    <a:pt x="26382" y="2118637"/>
                  </a:lnTo>
                  <a:cubicBezTo>
                    <a:pt x="51135" y="2152065"/>
                    <a:pt x="76235" y="2186586"/>
                    <a:pt x="101620" y="2222744"/>
                  </a:cubicBezTo>
                  <a:cubicBezTo>
                    <a:pt x="489585" y="2775245"/>
                    <a:pt x="906035" y="3010961"/>
                    <a:pt x="1494064" y="3010961"/>
                  </a:cubicBezTo>
                  <a:cubicBezTo>
                    <a:pt x="1879987" y="3010961"/>
                    <a:pt x="2163144" y="2818935"/>
                    <a:pt x="2551110" y="2526044"/>
                  </a:cubicBezTo>
                  <a:cubicBezTo>
                    <a:pt x="2594452" y="2493317"/>
                    <a:pt x="2637795" y="2460984"/>
                    <a:pt x="2679751" y="2429754"/>
                  </a:cubicBezTo>
                  <a:cubicBezTo>
                    <a:pt x="2907158" y="2260282"/>
                    <a:pt x="3121914" y="2100194"/>
                    <a:pt x="3264840" y="1926383"/>
                  </a:cubicBezTo>
                  <a:cubicBezTo>
                    <a:pt x="3401480" y="1760224"/>
                    <a:pt x="3462454" y="1593511"/>
                    <a:pt x="3462454" y="1385790"/>
                  </a:cubicBezTo>
                  <a:cubicBezTo>
                    <a:pt x="3462454" y="865148"/>
                    <a:pt x="3304918" y="397028"/>
                    <a:pt x="3018820" y="67626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F47D3E70-A759-410D-B5DB-855218E138C3}"/>
                </a:ext>
              </a:extLst>
            </p:cNvPr>
            <p:cNvSpPr/>
            <p:nvPr/>
          </p:nvSpPr>
          <p:spPr>
            <a:xfrm flipH="1">
              <a:off x="8243247" y="9274"/>
              <a:ext cx="3948447" cy="3411460"/>
            </a:xfrm>
            <a:custGeom>
              <a:avLst/>
              <a:gdLst>
                <a:gd name="connsiteX0" fmla="*/ 3564894 w 3904481"/>
                <a:gd name="connsiteY0" fmla="*/ 0 h 3411460"/>
                <a:gd name="connsiteX1" fmla="*/ 0 w 3904481"/>
                <a:gd name="connsiteY1" fmla="*/ 0 h 3411460"/>
                <a:gd name="connsiteX2" fmla="*/ 0 w 3904481"/>
                <a:gd name="connsiteY2" fmla="*/ 2659993 h 3411460"/>
                <a:gd name="connsiteX3" fmla="*/ 1876 w 3904481"/>
                <a:gd name="connsiteY3" fmla="*/ 2662425 h 3411460"/>
                <a:gd name="connsiteX4" fmla="*/ 1514161 w 3904481"/>
                <a:gd name="connsiteY4" fmla="*/ 3411460 h 3411460"/>
                <a:gd name="connsiteX5" fmla="*/ 2797788 w 3904481"/>
                <a:gd name="connsiteY5" fmla="*/ 2801744 h 3411460"/>
                <a:gd name="connsiteX6" fmla="*/ 2954004 w 3904481"/>
                <a:gd name="connsiteY6" fmla="*/ 2680673 h 3411460"/>
                <a:gd name="connsiteX7" fmla="*/ 3664508 w 3904481"/>
                <a:gd name="connsiteY7" fmla="*/ 2047754 h 3411460"/>
                <a:gd name="connsiteX8" fmla="*/ 3904481 w 3904481"/>
                <a:gd name="connsiteY8" fmla="*/ 1368033 h 3411460"/>
                <a:gd name="connsiteX9" fmla="*/ 3596499 w 3904481"/>
                <a:gd name="connsiteY9" fmla="*/ 52268 h 3411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04481" h="3411460">
                  <a:moveTo>
                    <a:pt x="3564894" y="0"/>
                  </a:moveTo>
                  <a:lnTo>
                    <a:pt x="0" y="0"/>
                  </a:lnTo>
                  <a:lnTo>
                    <a:pt x="0" y="2659993"/>
                  </a:lnTo>
                  <a:lnTo>
                    <a:pt x="1876" y="2662425"/>
                  </a:lnTo>
                  <a:cubicBezTo>
                    <a:pt x="424055" y="3184544"/>
                    <a:pt x="889346" y="3411460"/>
                    <a:pt x="1514161" y="3411460"/>
                  </a:cubicBezTo>
                  <a:cubicBezTo>
                    <a:pt x="1982808" y="3411460"/>
                    <a:pt x="2326661" y="3170014"/>
                    <a:pt x="2797788" y="2801744"/>
                  </a:cubicBezTo>
                  <a:cubicBezTo>
                    <a:pt x="2850420" y="2760595"/>
                    <a:pt x="2903054" y="2719940"/>
                    <a:pt x="2954004" y="2680673"/>
                  </a:cubicBezTo>
                  <a:cubicBezTo>
                    <a:pt x="3230156" y="2467586"/>
                    <a:pt x="3490946" y="2266297"/>
                    <a:pt x="3664508" y="2047754"/>
                  </a:cubicBezTo>
                  <a:cubicBezTo>
                    <a:pt x="3830437" y="1838832"/>
                    <a:pt x="3904481" y="1629214"/>
                    <a:pt x="3904481" y="1368033"/>
                  </a:cubicBezTo>
                  <a:cubicBezTo>
                    <a:pt x="3904481" y="877057"/>
                    <a:pt x="3796872" y="423228"/>
                    <a:pt x="3596499" y="52268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90302A25-2D4F-4AD5-B0E9-C12184C3599E}"/>
              </a:ext>
            </a:extLst>
          </p:cNvPr>
          <p:cNvGrpSpPr/>
          <p:nvPr/>
        </p:nvGrpSpPr>
        <p:grpSpPr>
          <a:xfrm>
            <a:off x="-1" y="1355238"/>
            <a:ext cx="4381339" cy="5510713"/>
            <a:chOff x="0" y="1347287"/>
            <a:chExt cx="4259808" cy="5510713"/>
          </a:xfrm>
        </p:grpSpPr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E227AF03-773A-4B1E-8FED-67198038E60D}"/>
                </a:ext>
              </a:extLst>
            </p:cNvPr>
            <p:cNvSpPr/>
            <p:nvPr/>
          </p:nvSpPr>
          <p:spPr>
            <a:xfrm>
              <a:off x="0" y="1676545"/>
              <a:ext cx="4174269" cy="5181455"/>
            </a:xfrm>
            <a:custGeom>
              <a:avLst/>
              <a:gdLst>
                <a:gd name="connsiteX0" fmla="*/ 1155130 w 4174269"/>
                <a:gd name="connsiteY0" fmla="*/ 990 h 5181455"/>
                <a:gd name="connsiteX1" fmla="*/ 2396955 w 4174269"/>
                <a:gd name="connsiteY1" fmla="*/ 367328 h 5181455"/>
                <a:gd name="connsiteX2" fmla="*/ 3827960 w 4174269"/>
                <a:gd name="connsiteY2" fmla="*/ 4749328 h 5181455"/>
                <a:gd name="connsiteX3" fmla="*/ 3561502 w 4174269"/>
                <a:gd name="connsiteY3" fmla="*/ 5090948 h 5181455"/>
                <a:gd name="connsiteX4" fmla="*/ 3452726 w 4174269"/>
                <a:gd name="connsiteY4" fmla="*/ 5181455 h 5181455"/>
                <a:gd name="connsiteX5" fmla="*/ 0 w 4174269"/>
                <a:gd name="connsiteY5" fmla="*/ 5181455 h 5181455"/>
                <a:gd name="connsiteX6" fmla="*/ 0 w 4174269"/>
                <a:gd name="connsiteY6" fmla="*/ 251605 h 5181455"/>
                <a:gd name="connsiteX7" fmla="*/ 157396 w 4174269"/>
                <a:gd name="connsiteY7" fmla="*/ 182600 h 5181455"/>
                <a:gd name="connsiteX8" fmla="*/ 1155130 w 4174269"/>
                <a:gd name="connsiteY8" fmla="*/ 990 h 5181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174269" h="5181455">
                  <a:moveTo>
                    <a:pt x="1155130" y="990"/>
                  </a:moveTo>
                  <a:cubicBezTo>
                    <a:pt x="1564667" y="12730"/>
                    <a:pt x="1984593" y="129250"/>
                    <a:pt x="2396955" y="367328"/>
                  </a:cubicBezTo>
                  <a:cubicBezTo>
                    <a:pt x="3871760" y="1218807"/>
                    <a:pt x="4678347" y="3276416"/>
                    <a:pt x="3827960" y="4749328"/>
                  </a:cubicBezTo>
                  <a:cubicBezTo>
                    <a:pt x="3748235" y="4887417"/>
                    <a:pt x="3658928" y="4998272"/>
                    <a:pt x="3561502" y="5090948"/>
                  </a:cubicBezTo>
                  <a:lnTo>
                    <a:pt x="3452726" y="5181455"/>
                  </a:lnTo>
                  <a:lnTo>
                    <a:pt x="0" y="5181455"/>
                  </a:lnTo>
                  <a:lnTo>
                    <a:pt x="0" y="251605"/>
                  </a:lnTo>
                  <a:lnTo>
                    <a:pt x="157396" y="182600"/>
                  </a:lnTo>
                  <a:cubicBezTo>
                    <a:pt x="475610" y="54980"/>
                    <a:pt x="811718" y="-8854"/>
                    <a:pt x="1155130" y="990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D6FE8FAD-8A4A-49E1-AFAF-A074482295A9}"/>
                </a:ext>
              </a:extLst>
            </p:cNvPr>
            <p:cNvSpPr/>
            <p:nvPr/>
          </p:nvSpPr>
          <p:spPr>
            <a:xfrm>
              <a:off x="0" y="1347287"/>
              <a:ext cx="4259808" cy="5510713"/>
            </a:xfrm>
            <a:custGeom>
              <a:avLst/>
              <a:gdLst>
                <a:gd name="connsiteX0" fmla="*/ 948905 w 4259808"/>
                <a:gd name="connsiteY0" fmla="*/ 1556 h 5510713"/>
                <a:gd name="connsiteX1" fmla="*/ 2304106 w 4259808"/>
                <a:gd name="connsiteY1" fmla="*/ 405867 h 5510713"/>
                <a:gd name="connsiteX2" fmla="*/ 3890982 w 4259808"/>
                <a:gd name="connsiteY2" fmla="*/ 5156588 h 5510713"/>
                <a:gd name="connsiteX3" fmla="*/ 3680329 w 4259808"/>
                <a:gd name="connsiteY3" fmla="*/ 5445948 h 5510713"/>
                <a:gd name="connsiteX4" fmla="*/ 3616504 w 4259808"/>
                <a:gd name="connsiteY4" fmla="*/ 5510713 h 5510713"/>
                <a:gd name="connsiteX5" fmla="*/ 0 w 4259808"/>
                <a:gd name="connsiteY5" fmla="*/ 5510713 h 5510713"/>
                <a:gd name="connsiteX6" fmla="*/ 0 w 4259808"/>
                <a:gd name="connsiteY6" fmla="*/ 144797 h 5510713"/>
                <a:gd name="connsiteX7" fmla="*/ 164164 w 4259808"/>
                <a:gd name="connsiteY7" fmla="*/ 92266 h 5510713"/>
                <a:gd name="connsiteX8" fmla="*/ 948905 w 4259808"/>
                <a:gd name="connsiteY8" fmla="*/ 1556 h 5510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59808" h="5510713">
                  <a:moveTo>
                    <a:pt x="948905" y="1556"/>
                  </a:moveTo>
                  <a:cubicBezTo>
                    <a:pt x="1395136" y="16867"/>
                    <a:pt x="1853354" y="145625"/>
                    <a:pt x="2304106" y="405867"/>
                  </a:cubicBezTo>
                  <a:cubicBezTo>
                    <a:pt x="3916211" y="1336616"/>
                    <a:pt x="4808028" y="3568218"/>
                    <a:pt x="3890982" y="5156588"/>
                  </a:cubicBezTo>
                  <a:cubicBezTo>
                    <a:pt x="3826502" y="5268272"/>
                    <a:pt x="3756052" y="5363347"/>
                    <a:pt x="3680329" y="5445948"/>
                  </a:cubicBezTo>
                  <a:lnTo>
                    <a:pt x="3616504" y="5510713"/>
                  </a:lnTo>
                  <a:lnTo>
                    <a:pt x="0" y="5510713"/>
                  </a:lnTo>
                  <a:lnTo>
                    <a:pt x="0" y="144797"/>
                  </a:lnTo>
                  <a:lnTo>
                    <a:pt x="164164" y="92266"/>
                  </a:lnTo>
                  <a:cubicBezTo>
                    <a:pt x="418657" y="23914"/>
                    <a:pt x="681631" y="-7614"/>
                    <a:pt x="948905" y="1556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0A7C4DFB-FDFD-4F28-8B00-287EB75C79EB}"/>
                </a:ext>
              </a:extLst>
            </p:cNvPr>
            <p:cNvSpPr/>
            <p:nvPr/>
          </p:nvSpPr>
          <p:spPr>
            <a:xfrm>
              <a:off x="0" y="1592806"/>
              <a:ext cx="4029221" cy="5265194"/>
            </a:xfrm>
            <a:custGeom>
              <a:avLst/>
              <a:gdLst>
                <a:gd name="connsiteX0" fmla="*/ 812878 w 4029221"/>
                <a:gd name="connsiteY0" fmla="*/ 840 h 5265194"/>
                <a:gd name="connsiteX1" fmla="*/ 960980 w 4029221"/>
                <a:gd name="connsiteY1" fmla="*/ 1442 h 5265194"/>
                <a:gd name="connsiteX2" fmla="*/ 2216856 w 4029221"/>
                <a:gd name="connsiteY2" fmla="*/ 376120 h 5265194"/>
                <a:gd name="connsiteX3" fmla="*/ 3687427 w 4029221"/>
                <a:gd name="connsiteY3" fmla="*/ 4778650 h 5265194"/>
                <a:gd name="connsiteX4" fmla="*/ 3267677 w 4029221"/>
                <a:gd name="connsiteY4" fmla="*/ 5245601 h 5265194"/>
                <a:gd name="connsiteX5" fmla="*/ 3237167 w 4029221"/>
                <a:gd name="connsiteY5" fmla="*/ 5265194 h 5265194"/>
                <a:gd name="connsiteX6" fmla="*/ 0 w 4029221"/>
                <a:gd name="connsiteY6" fmla="*/ 5265194 h 5265194"/>
                <a:gd name="connsiteX7" fmla="*/ 0 w 4029221"/>
                <a:gd name="connsiteY7" fmla="*/ 162790 h 5265194"/>
                <a:gd name="connsiteX8" fmla="*/ 58408 w 4029221"/>
                <a:gd name="connsiteY8" fmla="*/ 139352 h 5265194"/>
                <a:gd name="connsiteX9" fmla="*/ 812878 w 4029221"/>
                <a:gd name="connsiteY9" fmla="*/ 840 h 5265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29221" h="5265194">
                  <a:moveTo>
                    <a:pt x="812878" y="840"/>
                  </a:moveTo>
                  <a:cubicBezTo>
                    <a:pt x="862065" y="-449"/>
                    <a:pt x="911443" y="-258"/>
                    <a:pt x="960980" y="1442"/>
                  </a:cubicBezTo>
                  <a:cubicBezTo>
                    <a:pt x="1374507" y="15631"/>
                    <a:pt x="1799140" y="134952"/>
                    <a:pt x="2216856" y="376120"/>
                  </a:cubicBezTo>
                  <a:cubicBezTo>
                    <a:pt x="3710806" y="1238652"/>
                    <a:pt x="4537261" y="3306696"/>
                    <a:pt x="3687427" y="4778650"/>
                  </a:cubicBezTo>
                  <a:cubicBezTo>
                    <a:pt x="3567917" y="4985647"/>
                    <a:pt x="3426282" y="5131074"/>
                    <a:pt x="3267677" y="5245601"/>
                  </a:cubicBezTo>
                  <a:lnTo>
                    <a:pt x="3237167" y="5265194"/>
                  </a:lnTo>
                  <a:lnTo>
                    <a:pt x="0" y="5265194"/>
                  </a:lnTo>
                  <a:lnTo>
                    <a:pt x="0" y="162790"/>
                  </a:lnTo>
                  <a:lnTo>
                    <a:pt x="58408" y="139352"/>
                  </a:lnTo>
                  <a:cubicBezTo>
                    <a:pt x="301661" y="55163"/>
                    <a:pt x="554646" y="7607"/>
                    <a:pt x="812878" y="840"/>
                  </a:cubicBezTo>
                  <a:close/>
                </a:path>
              </a:pathLst>
            </a:custGeom>
            <a:noFill/>
            <a:ln w="19050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B6E867DF-0B62-429A-A554-CBE585048439}"/>
                </a:ext>
              </a:extLst>
            </p:cNvPr>
            <p:cNvSpPr/>
            <p:nvPr/>
          </p:nvSpPr>
          <p:spPr>
            <a:xfrm>
              <a:off x="0" y="2147333"/>
              <a:ext cx="3702048" cy="4710667"/>
            </a:xfrm>
            <a:custGeom>
              <a:avLst/>
              <a:gdLst>
                <a:gd name="connsiteX0" fmla="*/ 1057511 w 3702048"/>
                <a:gd name="connsiteY0" fmla="*/ 1243 h 4710667"/>
                <a:gd name="connsiteX1" fmla="*/ 2139959 w 3702048"/>
                <a:gd name="connsiteY1" fmla="*/ 324180 h 4710667"/>
                <a:gd name="connsiteX2" fmla="*/ 3407455 w 3702048"/>
                <a:gd name="connsiteY2" fmla="*/ 4118750 h 4710667"/>
                <a:gd name="connsiteX3" fmla="*/ 2754080 w 3702048"/>
                <a:gd name="connsiteY3" fmla="*/ 4690965 h 4710667"/>
                <a:gd name="connsiteX4" fmla="*/ 2711405 w 3702048"/>
                <a:gd name="connsiteY4" fmla="*/ 4710667 h 4710667"/>
                <a:gd name="connsiteX5" fmla="*/ 0 w 3702048"/>
                <a:gd name="connsiteY5" fmla="*/ 4710667 h 4710667"/>
                <a:gd name="connsiteX6" fmla="*/ 0 w 3702048"/>
                <a:gd name="connsiteY6" fmla="*/ 239601 h 4710667"/>
                <a:gd name="connsiteX7" fmla="*/ 72857 w 3702048"/>
                <a:gd name="connsiteY7" fmla="*/ 203063 h 4710667"/>
                <a:gd name="connsiteX8" fmla="*/ 1057511 w 3702048"/>
                <a:gd name="connsiteY8" fmla="*/ 1243 h 4710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02048" h="4710667">
                  <a:moveTo>
                    <a:pt x="1057511" y="1243"/>
                  </a:moveTo>
                  <a:cubicBezTo>
                    <a:pt x="1413932" y="13473"/>
                    <a:pt x="1779927" y="116316"/>
                    <a:pt x="2139959" y="324180"/>
                  </a:cubicBezTo>
                  <a:cubicBezTo>
                    <a:pt x="3427605" y="1067603"/>
                    <a:pt x="4139931" y="2850064"/>
                    <a:pt x="3407455" y="4118750"/>
                  </a:cubicBezTo>
                  <a:cubicBezTo>
                    <a:pt x="3235777" y="4416105"/>
                    <a:pt x="3011128" y="4566048"/>
                    <a:pt x="2754080" y="4690965"/>
                  </a:cubicBezTo>
                  <a:lnTo>
                    <a:pt x="2711405" y="4710667"/>
                  </a:lnTo>
                  <a:lnTo>
                    <a:pt x="0" y="4710667"/>
                  </a:lnTo>
                  <a:lnTo>
                    <a:pt x="0" y="239601"/>
                  </a:lnTo>
                  <a:lnTo>
                    <a:pt x="72857" y="203063"/>
                  </a:lnTo>
                  <a:cubicBezTo>
                    <a:pt x="383165" y="61024"/>
                    <a:pt x="715942" y="-10476"/>
                    <a:pt x="1057511" y="1243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54296" y="3420734"/>
            <a:ext cx="6665976" cy="2129674"/>
          </a:xfrm>
        </p:spPr>
        <p:txBody>
          <a:bodyPr anchor="b">
            <a:noAutofit/>
          </a:bodyPr>
          <a:lstStyle>
            <a:lvl1pPr algn="l">
              <a:lnSpc>
                <a:spcPct val="110000"/>
              </a:lnSpc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Footer Placeholder 22">
            <a:extLst>
              <a:ext uri="{FF2B5EF4-FFF2-40B4-BE49-F238E27FC236}">
                <a16:creationId xmlns:a16="http://schemas.microsoft.com/office/drawing/2014/main" id="{E197B67B-BA44-4D2A-B31D-35A89323C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6" y="6170490"/>
            <a:ext cx="5713314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1D718595-24D3-4517-A62E-C1F493407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54295" y="5550408"/>
            <a:ext cx="6665975" cy="512064"/>
          </a:xfrm>
        </p:spPr>
        <p:txBody>
          <a:bodyPr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3C6217BB-A228-414D-92D9-E1D1EFEB8B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0080" y="6170491"/>
            <a:ext cx="2840083" cy="457200"/>
          </a:xfrm>
        </p:spPr>
        <p:txBody>
          <a:bodyPr/>
          <a:lstStyle>
            <a:lvl1pPr algn="l">
              <a:defRPr/>
            </a:lvl1pPr>
          </a:lstStyle>
          <a:p>
            <a:fld id="{E72EB70D-CD01-44DA-83B3-8FEB3383D307}" type="datetime1">
              <a:rPr lang="en-US" smtClean="0"/>
              <a:t>5/24/22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146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2024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3029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C1D6427-F07F-4D50-B151-455100AF7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8CFD-9357-46BE-A189-D637A67C8730}" type="datetime1">
              <a:rPr lang="en-US" smtClean="0"/>
              <a:t>5/24/22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79EFBB2-C5E0-4D57-AB1D-3AA907ECF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AE6B7E1-F60B-4D08-9052-423D6FBFA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6015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1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0241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30290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30290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3771BF97-4D2A-43A4-8CDC-2250017EB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742EE-B331-4632-BD10-A82FED6B6FC0}" type="datetime1">
              <a:rPr lang="en-US" smtClean="0"/>
              <a:t>5/24/22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6020661A-DA07-4679-9226-945B5DD24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EEFCE38B-E087-4988-BC3A-FE3B55E70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D3BC439C-E995-4E1F-8DE9-75C32785E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3885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F30096C-3491-4EF2-ABB2-D57F3F4B5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BA835-D13F-49F4-8F11-5D576AC65FAD}" type="datetime1">
              <a:rPr lang="en-US" smtClean="0"/>
              <a:t>5/24/22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9DA3A85-7147-4F32-944A-B079AF514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EDDF50D-95C0-4DA2-BBC6-41774FAC1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501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9BEFCA-6D6F-4F26-823F-C86CA694B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1799-ACB5-4CB2-86A2-5C574F1C8706}" type="datetime1">
              <a:rPr lang="en-US" smtClean="0"/>
              <a:t>5/24/22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2EE2C9-E87D-4495-9EDA-6BC0EDC27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5557A9-903F-4B36-8B06-D9EADF230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145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640080"/>
            <a:ext cx="3227715" cy="2551751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0160" y="640080"/>
            <a:ext cx="6949440" cy="545591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BB904BE8-2080-4FFA-9239-A8929E28FA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ED5DD0D6-7A82-473E-879B-C6ECD6CCCFEC}" type="datetime1">
              <a:rPr lang="en-US" smtClean="0"/>
              <a:t>5/24/22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D5580C6-5CD7-4CDD-977D-0533C84F2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94944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18D0320-9B66-443F-8E28-8BCF07E08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5299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41C2A9DB-B176-4069-8734-5B4ED352BA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D4605E03-BC17-41A7-854C-DFAB672737DC}" type="datetime1">
              <a:rPr lang="en-US" smtClean="0"/>
              <a:t>5/24/22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430F9A2F-C2C4-4E1C-B4B3-07ED84F28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464410" cy="45720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F9BFA0A0-2117-4A10-9DAA-080C21559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8880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20240" y="442220"/>
            <a:ext cx="8770571" cy="1345269"/>
          </a:xfrm>
          <a:prstGeom prst="rect">
            <a:avLst/>
          </a:prstGeom>
        </p:spPr>
        <p:txBody>
          <a:bodyPr vert="horz" lIns="109728" tIns="109728" rIns="109728" bIns="9144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0" y="2312276"/>
            <a:ext cx="8770571" cy="3651504"/>
          </a:xfrm>
          <a:prstGeom prst="rect">
            <a:avLst/>
          </a:prstGeom>
        </p:spPr>
        <p:txBody>
          <a:bodyPr vert="horz" lIns="109728" tIns="109728" rIns="109728" bIns="9144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50727" y="6170491"/>
            <a:ext cx="284008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r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C4408324-A84C-4A45-93B6-78D079CCE772}" type="datetime1">
              <a:rPr lang="en-US" smtClean="0"/>
              <a:t>5/24/22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20240" y="6170490"/>
            <a:ext cx="5667375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3744" y="6170490"/>
            <a:ext cx="1188720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cxnSp>
        <p:nvCxnSpPr>
          <p:cNvPr id="9" name="Straight Connector 8" title="Rule Line">
            <a:extLst>
              <a:ext uri="{FF2B5EF4-FFF2-40B4-BE49-F238E27FC236}">
                <a16:creationId xmlns:a16="http://schemas.microsoft.com/office/drawing/2014/main" id="{430127AE-B29E-4FDF-99D2-A2F1E7003F74}"/>
              </a:ext>
            </a:extLst>
          </p:cNvPr>
          <p:cNvCxnSpPr/>
          <p:nvPr/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2832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hf sldNum="0" hdr="0" ftr="0" dt="0"/>
  <p:txStyles>
    <p:titleStyle>
      <a:lvl1pPr algn="l" defTabSz="914400" rtl="0" eaLnBrk="1" latinLnBrk="0" hangingPunct="1">
        <a:lnSpc>
          <a:spcPct val="130000"/>
        </a:lnSpc>
        <a:spcBef>
          <a:spcPct val="0"/>
        </a:spcBef>
        <a:buNone/>
        <a:defRPr sz="32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0DBF1ABE-8590-450D-BB49-BDDCCF3EE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391F8D69-709A-4575-A393-B4C26481A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966083" y="0"/>
            <a:ext cx="9841377" cy="6858000"/>
          </a:xfrm>
          <a:custGeom>
            <a:avLst/>
            <a:gdLst>
              <a:gd name="connsiteX0" fmla="*/ 8218354 w 9841377"/>
              <a:gd name="connsiteY0" fmla="*/ 0 h 6858000"/>
              <a:gd name="connsiteX1" fmla="*/ 5551962 w 9841377"/>
              <a:gd name="connsiteY1" fmla="*/ 0 h 6858000"/>
              <a:gd name="connsiteX2" fmla="*/ 5482342 w 9841377"/>
              <a:gd name="connsiteY2" fmla="*/ 0 h 6858000"/>
              <a:gd name="connsiteX3" fmla="*/ 4359035 w 9841377"/>
              <a:gd name="connsiteY3" fmla="*/ 0 h 6858000"/>
              <a:gd name="connsiteX4" fmla="*/ 4289415 w 9841377"/>
              <a:gd name="connsiteY4" fmla="*/ 0 h 6858000"/>
              <a:gd name="connsiteX5" fmla="*/ 1623023 w 9841377"/>
              <a:gd name="connsiteY5" fmla="*/ 0 h 6858000"/>
              <a:gd name="connsiteX6" fmla="*/ 1600899 w 9841377"/>
              <a:gd name="connsiteY6" fmla="*/ 14997 h 6858000"/>
              <a:gd name="connsiteX7" fmla="*/ 0 w 9841377"/>
              <a:gd name="connsiteY7" fmla="*/ 3621656 h 6858000"/>
              <a:gd name="connsiteX8" fmla="*/ 1874350 w 9841377"/>
              <a:gd name="connsiteY8" fmla="*/ 6374814 h 6858000"/>
              <a:gd name="connsiteX9" fmla="*/ 2390998 w 9841377"/>
              <a:gd name="connsiteY9" fmla="*/ 6780599 h 6858000"/>
              <a:gd name="connsiteX10" fmla="*/ 2502754 w 9841377"/>
              <a:gd name="connsiteY10" fmla="*/ 6858000 h 6858000"/>
              <a:gd name="connsiteX11" fmla="*/ 4289415 w 9841377"/>
              <a:gd name="connsiteY11" fmla="*/ 6858000 h 6858000"/>
              <a:gd name="connsiteX12" fmla="*/ 4359035 w 9841377"/>
              <a:gd name="connsiteY12" fmla="*/ 6858000 h 6858000"/>
              <a:gd name="connsiteX13" fmla="*/ 5482342 w 9841377"/>
              <a:gd name="connsiteY13" fmla="*/ 6858000 h 6858000"/>
              <a:gd name="connsiteX14" fmla="*/ 5551962 w 9841377"/>
              <a:gd name="connsiteY14" fmla="*/ 6858000 h 6858000"/>
              <a:gd name="connsiteX15" fmla="*/ 7338623 w 9841377"/>
              <a:gd name="connsiteY15" fmla="*/ 6858000 h 6858000"/>
              <a:gd name="connsiteX16" fmla="*/ 7450379 w 9841377"/>
              <a:gd name="connsiteY16" fmla="*/ 6780599 h 6858000"/>
              <a:gd name="connsiteX17" fmla="*/ 7967027 w 9841377"/>
              <a:gd name="connsiteY17" fmla="*/ 6374814 h 6858000"/>
              <a:gd name="connsiteX18" fmla="*/ 9841377 w 9841377"/>
              <a:gd name="connsiteY18" fmla="*/ 3621656 h 6858000"/>
              <a:gd name="connsiteX19" fmla="*/ 8240478 w 9841377"/>
              <a:gd name="connsiteY19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9841377" h="6858000">
                <a:moveTo>
                  <a:pt x="8218354" y="0"/>
                </a:moveTo>
                <a:lnTo>
                  <a:pt x="5551962" y="0"/>
                </a:lnTo>
                <a:lnTo>
                  <a:pt x="5482342" y="0"/>
                </a:lnTo>
                <a:lnTo>
                  <a:pt x="4359035" y="0"/>
                </a:lnTo>
                <a:lnTo>
                  <a:pt x="4289415" y="0"/>
                </a:lnTo>
                <a:lnTo>
                  <a:pt x="1623023" y="0"/>
                </a:lnTo>
                <a:lnTo>
                  <a:pt x="1600899" y="14997"/>
                </a:lnTo>
                <a:cubicBezTo>
                  <a:pt x="573736" y="754641"/>
                  <a:pt x="0" y="2093192"/>
                  <a:pt x="0" y="3621656"/>
                </a:cubicBezTo>
                <a:cubicBezTo>
                  <a:pt x="0" y="4969131"/>
                  <a:pt x="928725" y="5602839"/>
                  <a:pt x="1874350" y="6374814"/>
                </a:cubicBezTo>
                <a:cubicBezTo>
                  <a:pt x="2046553" y="6515397"/>
                  <a:pt x="2217180" y="6653108"/>
                  <a:pt x="2390998" y="6780599"/>
                </a:cubicBezTo>
                <a:lnTo>
                  <a:pt x="2502754" y="6858000"/>
                </a:lnTo>
                <a:lnTo>
                  <a:pt x="4289415" y="6858000"/>
                </a:lnTo>
                <a:lnTo>
                  <a:pt x="4359035" y="6858000"/>
                </a:lnTo>
                <a:lnTo>
                  <a:pt x="5482342" y="6858000"/>
                </a:lnTo>
                <a:lnTo>
                  <a:pt x="5551962" y="6858000"/>
                </a:lnTo>
                <a:lnTo>
                  <a:pt x="7338623" y="6858000"/>
                </a:lnTo>
                <a:lnTo>
                  <a:pt x="7450379" y="6780599"/>
                </a:lnTo>
                <a:cubicBezTo>
                  <a:pt x="7624197" y="6653108"/>
                  <a:pt x="7794824" y="6515397"/>
                  <a:pt x="7967027" y="6374814"/>
                </a:cubicBezTo>
                <a:cubicBezTo>
                  <a:pt x="8912652" y="5602839"/>
                  <a:pt x="9841377" y="4969131"/>
                  <a:pt x="9841377" y="3621656"/>
                </a:cubicBezTo>
                <a:cubicBezTo>
                  <a:pt x="9841377" y="2093192"/>
                  <a:pt x="9267641" y="754641"/>
                  <a:pt x="8240478" y="14997"/>
                </a:cubicBezTo>
                <a:close/>
              </a:path>
            </a:pathLst>
          </a:cu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C87A50C4-1191-461A-9E09-C8057F2AF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035" y="0"/>
            <a:ext cx="2265453" cy="6858000"/>
          </a:xfrm>
          <a:custGeom>
            <a:avLst/>
            <a:gdLst>
              <a:gd name="connsiteX0" fmla="*/ 1117108 w 2265453"/>
              <a:gd name="connsiteY0" fmla="*/ 0 h 6858000"/>
              <a:gd name="connsiteX1" fmla="*/ 1099628 w 2265453"/>
              <a:gd name="connsiteY1" fmla="*/ 0 h 6858000"/>
              <a:gd name="connsiteX2" fmla="*/ 1175238 w 2265453"/>
              <a:gd name="connsiteY2" fmla="*/ 82371 h 6858000"/>
              <a:gd name="connsiteX3" fmla="*/ 2240276 w 2265453"/>
              <a:gd name="connsiteY3" fmla="*/ 3734791 h 6858000"/>
              <a:gd name="connsiteX4" fmla="*/ 274951 w 2265453"/>
              <a:gd name="connsiteY4" fmla="*/ 6634678 h 6858000"/>
              <a:gd name="connsiteX5" fmla="*/ 12802 w 2265453"/>
              <a:gd name="connsiteY5" fmla="*/ 6848127 h 6858000"/>
              <a:gd name="connsiteX6" fmla="*/ 0 w 2265453"/>
              <a:gd name="connsiteY6" fmla="*/ 6858000 h 6858000"/>
              <a:gd name="connsiteX7" fmla="*/ 19410 w 2265453"/>
              <a:gd name="connsiteY7" fmla="*/ 6858000 h 6858000"/>
              <a:gd name="connsiteX8" fmla="*/ 31082 w 2265453"/>
              <a:gd name="connsiteY8" fmla="*/ 6848998 h 6858000"/>
              <a:gd name="connsiteX9" fmla="*/ 293230 w 2265453"/>
              <a:gd name="connsiteY9" fmla="*/ 6635549 h 6858000"/>
              <a:gd name="connsiteX10" fmla="*/ 2258555 w 2265453"/>
              <a:gd name="connsiteY10" fmla="*/ 3735662 h 6858000"/>
              <a:gd name="connsiteX11" fmla="*/ 1193518 w 2265453"/>
              <a:gd name="connsiteY11" fmla="*/ 8324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265453" h="6858000">
                <a:moveTo>
                  <a:pt x="1117108" y="0"/>
                </a:moveTo>
                <a:lnTo>
                  <a:pt x="1099628" y="0"/>
                </a:lnTo>
                <a:lnTo>
                  <a:pt x="1175238" y="82371"/>
                </a:lnTo>
                <a:cubicBezTo>
                  <a:pt x="1926546" y="957940"/>
                  <a:pt x="2303836" y="2277119"/>
                  <a:pt x="2240276" y="3734791"/>
                </a:cubicBezTo>
                <a:cubicBezTo>
                  <a:pt x="2176522" y="5196911"/>
                  <a:pt x="1237280" y="5841173"/>
                  <a:pt x="274951" y="6634678"/>
                </a:cubicBezTo>
                <a:cubicBezTo>
                  <a:pt x="187328" y="6706930"/>
                  <a:pt x="100126" y="6778421"/>
                  <a:pt x="12802" y="6848127"/>
                </a:cubicBezTo>
                <a:lnTo>
                  <a:pt x="0" y="6858000"/>
                </a:lnTo>
                <a:lnTo>
                  <a:pt x="19410" y="6858000"/>
                </a:lnTo>
                <a:lnTo>
                  <a:pt x="31082" y="6848998"/>
                </a:lnTo>
                <a:cubicBezTo>
                  <a:pt x="118405" y="6779292"/>
                  <a:pt x="205608" y="6707801"/>
                  <a:pt x="293230" y="6635549"/>
                </a:cubicBezTo>
                <a:cubicBezTo>
                  <a:pt x="1255560" y="5842045"/>
                  <a:pt x="2194802" y="5197782"/>
                  <a:pt x="2258555" y="3735662"/>
                </a:cubicBezTo>
                <a:cubicBezTo>
                  <a:pt x="2322115" y="2277991"/>
                  <a:pt x="1944825" y="958811"/>
                  <a:pt x="1193518" y="83243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BC87DA9F-8DB2-4D48-8716-A928FBB8A5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033" y="0"/>
            <a:ext cx="2486322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195EA065-AC5D-431D-927E-87FF05884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96194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46934B3C-D73F-4CD0-95B1-0244D662D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23292" y="0"/>
            <a:ext cx="2486322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F3ACF7-62C5-1445-A6E5-9219FD7CF8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7760" y="4098865"/>
            <a:ext cx="8394306" cy="1502828"/>
          </a:xfrm>
        </p:spPr>
        <p:txBody>
          <a:bodyPr anchor="b">
            <a:normAutofit fontScale="90000"/>
          </a:bodyPr>
          <a:lstStyle/>
          <a:p>
            <a:pPr algn="ctr">
              <a:lnSpc>
                <a:spcPct val="110000"/>
              </a:lnSpc>
            </a:pPr>
            <a:r>
              <a:rPr lang="en-GB" sz="5300" dirty="0">
                <a:solidFill>
                  <a:schemeClr val="accent6">
                    <a:lumMod val="75000"/>
                  </a:schemeClr>
                </a:solidFill>
                <a:latin typeface="Chalkboard SE" panose="03050602040202020205" pitchFamily="66" charset="77"/>
              </a:rPr>
              <a:t>EATING AND DRINKING</a:t>
            </a:r>
            <a:br>
              <a:rPr lang="en-GB" sz="2600" dirty="0">
                <a:latin typeface="Chalkboard SE" panose="03050602040202020205" pitchFamily="66" charset="77"/>
              </a:rPr>
            </a:br>
            <a:br>
              <a:rPr lang="en-GB" sz="2600" dirty="0">
                <a:latin typeface="Chalkboard SE" panose="03050602040202020205" pitchFamily="66" charset="77"/>
              </a:rPr>
            </a:br>
            <a:r>
              <a:rPr lang="en-GB" sz="2700" dirty="0">
                <a:solidFill>
                  <a:schemeClr val="accent6">
                    <a:lumMod val="60000"/>
                    <a:lumOff val="40000"/>
                  </a:schemeClr>
                </a:solidFill>
                <a:latin typeface="Chalkboard" panose="03050602040202020205" pitchFamily="66" charset="77"/>
              </a:rPr>
              <a:t>Children in Ancient Greece</a:t>
            </a:r>
            <a:endParaRPr lang="en-GB" sz="2600" dirty="0">
              <a:solidFill>
                <a:schemeClr val="accent6">
                  <a:lumMod val="60000"/>
                  <a:lumOff val="40000"/>
                </a:schemeClr>
              </a:solidFill>
              <a:latin typeface="Chalkboard SE" panose="03050602040202020205" pitchFamily="66" charset="77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F440440-D5B1-9091-EC43-7EE5466656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7158" y="1325884"/>
            <a:ext cx="2560320" cy="2118664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6920172A-A130-C577-5876-BC7F9878F0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7653" y="1256307"/>
            <a:ext cx="2474323" cy="2257820"/>
          </a:xfrm>
          <a:prstGeom prst="rect">
            <a:avLst/>
          </a:prstGeom>
        </p:spPr>
      </p:pic>
      <p:pic>
        <p:nvPicPr>
          <p:cNvPr id="14" name="Picture 13" descr="A black teapot with a handle&#10;&#10;Description automatically generated with low confidence">
            <a:extLst>
              <a:ext uri="{FF2B5EF4-FFF2-40B4-BE49-F238E27FC236}">
                <a16:creationId xmlns:a16="http://schemas.microsoft.com/office/drawing/2014/main" id="{724F9D5D-0A34-EBAD-84D8-72476B7774A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92151" y="1290852"/>
            <a:ext cx="2559915" cy="2188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6566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F3ACF7-62C5-1445-A6E5-9219FD7CF8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80386" y="187015"/>
            <a:ext cx="5833241" cy="881062"/>
          </a:xfrm>
        </p:spPr>
        <p:txBody>
          <a:bodyPr anchor="b">
            <a:noAutofit/>
          </a:bodyPr>
          <a:lstStyle/>
          <a:p>
            <a:pPr algn="ctr"/>
            <a:r>
              <a:rPr lang="en-GB" sz="3600" dirty="0">
                <a:solidFill>
                  <a:schemeClr val="bg1"/>
                </a:solidFill>
                <a:latin typeface="Chalkboard SE" panose="03050602040202020205" pitchFamily="66" charset="77"/>
              </a:rPr>
              <a:t>Feeder (123)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6AE084-59E7-CC4F-94B8-8355C93219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65124" y="1168595"/>
            <a:ext cx="7026723" cy="1150937"/>
          </a:xfrm>
        </p:spPr>
        <p:txBody>
          <a:bodyPr anchor="t">
            <a:noAutofit/>
          </a:bodyPr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chemeClr val="accent6">
                    <a:lumMod val="50000"/>
                  </a:schemeClr>
                </a:solidFill>
                <a:latin typeface="Chalkboard" panose="03050602040202020205" pitchFamily="66" charset="77"/>
              </a:rPr>
              <a:t>The </a:t>
            </a:r>
            <a:r>
              <a:rPr lang="en-GB" sz="1800" u="sng" dirty="0">
                <a:solidFill>
                  <a:schemeClr val="accent6">
                    <a:lumMod val="50000"/>
                  </a:schemeClr>
                </a:solidFill>
                <a:latin typeface="Chalkboard" panose="03050602040202020205" pitchFamily="66" charset="77"/>
              </a:rPr>
              <a:t>artefact</a:t>
            </a:r>
            <a:r>
              <a:rPr lang="en-GB" sz="1800" dirty="0">
                <a:solidFill>
                  <a:schemeClr val="accent6">
                    <a:lumMod val="50000"/>
                  </a:schemeClr>
                </a:solidFill>
                <a:latin typeface="Chalkboard" panose="03050602040202020205" pitchFamily="66" charset="77"/>
              </a:rPr>
              <a:t> we are looking at today is a feeder. It can also be called a feeding cup. 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chemeClr val="accent6">
                    <a:lumMod val="60000"/>
                    <a:lumOff val="40000"/>
                  </a:schemeClr>
                </a:solidFill>
                <a:latin typeface="Chalkboard" panose="03050602040202020205" pitchFamily="66" charset="77"/>
              </a:rPr>
              <a:t>Feeders would be used to feed very young children with milk – like a baby’s bottle or ‘</a:t>
            </a:r>
            <a:r>
              <a:rPr lang="en-GB" sz="1800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Chalkboard" panose="03050602040202020205" pitchFamily="66" charset="77"/>
              </a:rPr>
              <a:t>sippy</a:t>
            </a:r>
            <a:r>
              <a:rPr lang="en-GB" sz="1800" dirty="0">
                <a:solidFill>
                  <a:schemeClr val="accent6">
                    <a:lumMod val="60000"/>
                    <a:lumOff val="40000"/>
                  </a:schemeClr>
                </a:solidFill>
                <a:latin typeface="Chalkboard" panose="03050602040202020205" pitchFamily="66" charset="77"/>
              </a:rPr>
              <a:t>’ cup today.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chemeClr val="accent6">
                    <a:lumMod val="50000"/>
                  </a:schemeClr>
                </a:solidFill>
                <a:latin typeface="Chalkboard" panose="03050602040202020205" pitchFamily="66" charset="77"/>
              </a:rPr>
              <a:t>123 is the feeder’s </a:t>
            </a:r>
            <a:r>
              <a:rPr lang="en-GB" sz="1800" u="sng" dirty="0">
                <a:solidFill>
                  <a:schemeClr val="accent6">
                    <a:lumMod val="50000"/>
                  </a:schemeClr>
                </a:solidFill>
                <a:latin typeface="Chalkboard" panose="03050602040202020205" pitchFamily="66" charset="77"/>
              </a:rPr>
              <a:t>accession number</a:t>
            </a:r>
            <a:r>
              <a:rPr lang="en-GB" sz="1800" dirty="0">
                <a:solidFill>
                  <a:schemeClr val="accent6">
                    <a:lumMod val="50000"/>
                  </a:schemeClr>
                </a:solidFill>
                <a:latin typeface="Chalkboard" panose="03050602040202020205" pitchFamily="66" charset="77"/>
              </a:rPr>
              <a:t> – this is the special number used (like a name) to identify the feeding cup in the Great North Museum: Hancock.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chemeClr val="accent6">
                    <a:lumMod val="60000"/>
                    <a:lumOff val="40000"/>
                  </a:schemeClr>
                </a:solidFill>
                <a:latin typeface="Chalkboard" panose="03050602040202020205" pitchFamily="66" charset="77"/>
              </a:rPr>
              <a:t>The feeder was made in Corinth, in the south of Greece, between 600 and 575 </a:t>
            </a:r>
            <a:r>
              <a:rPr lang="en-GB" sz="1800" u="sng" dirty="0">
                <a:solidFill>
                  <a:schemeClr val="accent6">
                    <a:lumMod val="60000"/>
                    <a:lumOff val="40000"/>
                  </a:schemeClr>
                </a:solidFill>
                <a:latin typeface="Chalkboard" panose="03050602040202020205" pitchFamily="66" charset="77"/>
              </a:rPr>
              <a:t>BCE</a:t>
            </a:r>
            <a:r>
              <a:rPr lang="en-GB" sz="1800" dirty="0">
                <a:solidFill>
                  <a:schemeClr val="accent6">
                    <a:lumMod val="60000"/>
                    <a:lumOff val="40000"/>
                  </a:schemeClr>
                </a:solidFill>
                <a:latin typeface="Chalkboard" panose="03050602040202020205" pitchFamily="66" charset="77"/>
              </a:rPr>
              <a:t> – so around 2600 years ago.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chemeClr val="accent6">
                    <a:lumMod val="50000"/>
                  </a:schemeClr>
                </a:solidFill>
                <a:latin typeface="Chalkboard" panose="03050602040202020205" pitchFamily="66" charset="77"/>
              </a:rPr>
              <a:t>The feeder is made from clay. It was decorated with paint and then fired in a </a:t>
            </a:r>
            <a:r>
              <a:rPr lang="en-GB" sz="1800" u="sng" dirty="0">
                <a:solidFill>
                  <a:schemeClr val="accent6">
                    <a:lumMod val="50000"/>
                  </a:schemeClr>
                </a:solidFill>
                <a:latin typeface="Chalkboard" panose="03050602040202020205" pitchFamily="66" charset="77"/>
              </a:rPr>
              <a:t>kiln</a:t>
            </a:r>
            <a:r>
              <a:rPr lang="en-GB" sz="1800" dirty="0">
                <a:solidFill>
                  <a:schemeClr val="accent6">
                    <a:lumMod val="50000"/>
                  </a:schemeClr>
                </a:solidFill>
                <a:latin typeface="Chalkboard" panose="03050602040202020205" pitchFamily="66" charset="77"/>
              </a:rPr>
              <a:t> (a very hot oven).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AE6B8F0-9658-DF7A-4E0E-CA3D00C4961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517" b="4517"/>
          <a:stretch/>
        </p:blipFill>
        <p:spPr>
          <a:xfrm>
            <a:off x="153" y="10"/>
            <a:ext cx="5033023" cy="6857990"/>
          </a:xfrm>
          <a:custGeom>
            <a:avLst/>
            <a:gdLst/>
            <a:ahLst/>
            <a:cxnLst/>
            <a:rect l="l" t="t" r="r" b="b"/>
            <a:pathLst>
              <a:path w="4710787" h="6858000">
                <a:moveTo>
                  <a:pt x="0" y="0"/>
                </a:moveTo>
                <a:lnTo>
                  <a:pt x="1214365" y="0"/>
                </a:lnTo>
                <a:lnTo>
                  <a:pt x="1994531" y="0"/>
                </a:lnTo>
                <a:lnTo>
                  <a:pt x="3087764" y="0"/>
                </a:lnTo>
                <a:lnTo>
                  <a:pt x="3109888" y="14997"/>
                </a:lnTo>
                <a:cubicBezTo>
                  <a:pt x="4137051" y="754641"/>
                  <a:pt x="4710787" y="2093192"/>
                  <a:pt x="4710787" y="3621656"/>
                </a:cubicBezTo>
                <a:cubicBezTo>
                  <a:pt x="4710787" y="4969131"/>
                  <a:pt x="3782062" y="5602839"/>
                  <a:pt x="2836437" y="6374814"/>
                </a:cubicBezTo>
                <a:cubicBezTo>
                  <a:pt x="2664234" y="6515397"/>
                  <a:pt x="2493607" y="6653108"/>
                  <a:pt x="2319789" y="6780599"/>
                </a:cubicBezTo>
                <a:lnTo>
                  <a:pt x="2208033" y="6858000"/>
                </a:lnTo>
                <a:lnTo>
                  <a:pt x="1994531" y="6858000"/>
                </a:lnTo>
                <a:lnTo>
                  <a:pt x="1214365" y="6858000"/>
                </a:lnTo>
                <a:lnTo>
                  <a:pt x="0" y="6858000"/>
                </a:lnTo>
                <a:close/>
              </a:path>
            </a:pathLst>
          </a:cu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7CA5B69-FB99-4040-9892-2DEE6BAA14DA}"/>
              </a:ext>
            </a:extLst>
          </p:cNvPr>
          <p:cNvCxnSpPr/>
          <p:nvPr/>
        </p:nvCxnSpPr>
        <p:spPr>
          <a:xfrm>
            <a:off x="7253416" y="1068077"/>
            <a:ext cx="3274541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6846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F3ACF7-62C5-1445-A6E5-9219FD7CF8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80386" y="187015"/>
            <a:ext cx="5833241" cy="881062"/>
          </a:xfrm>
        </p:spPr>
        <p:txBody>
          <a:bodyPr anchor="b">
            <a:noAutofit/>
          </a:bodyPr>
          <a:lstStyle/>
          <a:p>
            <a:pPr algn="ctr"/>
            <a:r>
              <a:rPr lang="en-GB" sz="3600" dirty="0">
                <a:solidFill>
                  <a:schemeClr val="bg1"/>
                </a:solidFill>
                <a:latin typeface="Chalkboard SE" panose="03050602040202020205" pitchFamily="66" charset="77"/>
              </a:rPr>
              <a:t>Feeder (123)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6AE084-59E7-CC4F-94B8-8355C93219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33176" y="1168595"/>
            <a:ext cx="7158824" cy="1150937"/>
          </a:xfrm>
        </p:spPr>
        <p:txBody>
          <a:bodyPr anchor="t"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GB" sz="1800" dirty="0">
                <a:solidFill>
                  <a:schemeClr val="accent6">
                    <a:lumMod val="50000"/>
                  </a:schemeClr>
                </a:solidFill>
                <a:latin typeface="Chalkboard" panose="03050602040202020205" pitchFamily="66" charset="77"/>
              </a:rPr>
              <a:t>The feeder has a sieve built into the top.</a:t>
            </a:r>
          </a:p>
          <a:p>
            <a:pPr marL="342900" indent="-342900" algn="ctr">
              <a:lnSpc>
                <a:spcPct val="150000"/>
              </a:lnSpc>
              <a:buFont typeface="Wingdings" pitchFamily="2" charset="2"/>
              <a:buChar char="Ø"/>
            </a:pPr>
            <a:r>
              <a:rPr lang="en-GB" sz="1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halkboard" panose="03050602040202020205" pitchFamily="66" charset="77"/>
              </a:rPr>
              <a:t>Can you see the holes?</a:t>
            </a:r>
          </a:p>
          <a:p>
            <a:pPr algn="ctr">
              <a:lnSpc>
                <a:spcPct val="150000"/>
              </a:lnSpc>
            </a:pPr>
            <a:r>
              <a:rPr lang="en-GB" sz="1800" dirty="0">
                <a:solidFill>
                  <a:schemeClr val="accent6">
                    <a:lumMod val="50000"/>
                  </a:schemeClr>
                </a:solidFill>
                <a:latin typeface="Chalkboard" panose="03050602040202020205" pitchFamily="66" charset="77"/>
              </a:rPr>
              <a:t>The feeder has a spout, to make it easier for babies to drink from it without spilling their milk.</a:t>
            </a:r>
          </a:p>
          <a:p>
            <a:pPr marL="342900" indent="-342900" algn="ctr">
              <a:lnSpc>
                <a:spcPct val="150000"/>
              </a:lnSpc>
              <a:buFont typeface="Wingdings" pitchFamily="2" charset="2"/>
              <a:buChar char="Ø"/>
            </a:pPr>
            <a:r>
              <a:rPr lang="en-GB" sz="1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halkboard" panose="03050602040202020205" pitchFamily="66" charset="77"/>
              </a:rPr>
              <a:t>Can you see the hole?</a:t>
            </a:r>
          </a:p>
          <a:p>
            <a:pPr algn="ctr">
              <a:lnSpc>
                <a:spcPct val="150000"/>
              </a:lnSpc>
            </a:pPr>
            <a:r>
              <a:rPr lang="en-GB" sz="1800" dirty="0">
                <a:solidFill>
                  <a:schemeClr val="accent6">
                    <a:lumMod val="50000"/>
                  </a:schemeClr>
                </a:solidFill>
                <a:latin typeface="Chalkboard" panose="03050602040202020205" pitchFamily="66" charset="77"/>
              </a:rPr>
              <a:t>The feeder has two different handles. </a:t>
            </a:r>
          </a:p>
          <a:p>
            <a:pPr marL="342900" indent="-342900" algn="ctr">
              <a:lnSpc>
                <a:spcPct val="150000"/>
              </a:lnSpc>
              <a:buFont typeface="Wingdings" pitchFamily="2" charset="2"/>
              <a:buChar char="Ø"/>
            </a:pPr>
            <a:r>
              <a:rPr lang="en-GB" sz="1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halkboard" panose="03050602040202020205" pitchFamily="66" charset="77"/>
              </a:rPr>
              <a:t>Can you see how they are different shapes?</a:t>
            </a:r>
          </a:p>
          <a:p>
            <a:pPr algn="ctr">
              <a:lnSpc>
                <a:spcPct val="150000"/>
              </a:lnSpc>
            </a:pPr>
            <a:r>
              <a:rPr lang="en-GB" sz="1800" dirty="0">
                <a:solidFill>
                  <a:schemeClr val="accent6">
                    <a:lumMod val="50000"/>
                  </a:schemeClr>
                </a:solidFill>
                <a:latin typeface="Chalkboard" panose="03050602040202020205" pitchFamily="66" charset="77"/>
              </a:rPr>
              <a:t>The feeder is decorated in a Geometric style, with black and brown paint. Geometric styles used different repeated patterns made from lines</a:t>
            </a:r>
          </a:p>
          <a:p>
            <a:pPr marL="342900" indent="-342900" algn="ctr">
              <a:lnSpc>
                <a:spcPct val="150000"/>
              </a:lnSpc>
              <a:buFont typeface="Wingdings" pitchFamily="2" charset="2"/>
              <a:buChar char="Ø"/>
            </a:pPr>
            <a:r>
              <a:rPr lang="en-GB" sz="1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halkboard" panose="03050602040202020205" pitchFamily="66" charset="77"/>
              </a:rPr>
              <a:t>How many different patterns can you see?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AE6B8F0-9658-DF7A-4E0E-CA3D00C4961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517" b="4517"/>
          <a:stretch/>
        </p:blipFill>
        <p:spPr>
          <a:xfrm>
            <a:off x="153" y="10"/>
            <a:ext cx="5033023" cy="6857990"/>
          </a:xfrm>
          <a:custGeom>
            <a:avLst/>
            <a:gdLst/>
            <a:ahLst/>
            <a:cxnLst/>
            <a:rect l="l" t="t" r="r" b="b"/>
            <a:pathLst>
              <a:path w="4710787" h="6858000">
                <a:moveTo>
                  <a:pt x="0" y="0"/>
                </a:moveTo>
                <a:lnTo>
                  <a:pt x="1214365" y="0"/>
                </a:lnTo>
                <a:lnTo>
                  <a:pt x="1994531" y="0"/>
                </a:lnTo>
                <a:lnTo>
                  <a:pt x="3087764" y="0"/>
                </a:lnTo>
                <a:lnTo>
                  <a:pt x="3109888" y="14997"/>
                </a:lnTo>
                <a:cubicBezTo>
                  <a:pt x="4137051" y="754641"/>
                  <a:pt x="4710787" y="2093192"/>
                  <a:pt x="4710787" y="3621656"/>
                </a:cubicBezTo>
                <a:cubicBezTo>
                  <a:pt x="4710787" y="4969131"/>
                  <a:pt x="3782062" y="5602839"/>
                  <a:pt x="2836437" y="6374814"/>
                </a:cubicBezTo>
                <a:cubicBezTo>
                  <a:pt x="2664234" y="6515397"/>
                  <a:pt x="2493607" y="6653108"/>
                  <a:pt x="2319789" y="6780599"/>
                </a:cubicBezTo>
                <a:lnTo>
                  <a:pt x="2208033" y="6858000"/>
                </a:lnTo>
                <a:lnTo>
                  <a:pt x="1994531" y="6858000"/>
                </a:lnTo>
                <a:lnTo>
                  <a:pt x="1214365" y="6858000"/>
                </a:lnTo>
                <a:lnTo>
                  <a:pt x="0" y="6858000"/>
                </a:lnTo>
                <a:close/>
              </a:path>
            </a:pathLst>
          </a:cu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7CA5B69-FB99-4040-9892-2DEE6BAA14DA}"/>
              </a:ext>
            </a:extLst>
          </p:cNvPr>
          <p:cNvCxnSpPr/>
          <p:nvPr/>
        </p:nvCxnSpPr>
        <p:spPr>
          <a:xfrm>
            <a:off x="7253416" y="1068077"/>
            <a:ext cx="3274541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90046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8181FC64-B306-4821-98E2-780662EFC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B160968-80A7-461F-507A-E83DC8773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2518" y="442913"/>
            <a:ext cx="5271804" cy="1639888"/>
          </a:xfrm>
        </p:spPr>
        <p:txBody>
          <a:bodyPr anchor="b">
            <a:normAutofit/>
          </a:bodyPr>
          <a:lstStyle/>
          <a:p>
            <a:pPr algn="ctr"/>
            <a:r>
              <a:rPr lang="en-GB" sz="4000" dirty="0">
                <a:solidFill>
                  <a:schemeClr val="bg1"/>
                </a:solidFill>
                <a:latin typeface="Chalkboard SE" panose="03050602040202020205" pitchFamily="66" charset="77"/>
              </a:rPr>
              <a:t>Using Feeders</a:t>
            </a:r>
            <a:br>
              <a:rPr lang="en-GB" dirty="0">
                <a:latin typeface="Chalkboard SE" panose="03050602040202020205" pitchFamily="66" charset="77"/>
              </a:rPr>
            </a:br>
            <a:r>
              <a:rPr lang="en-GB" sz="2800" dirty="0">
                <a:solidFill>
                  <a:schemeClr val="accent6"/>
                </a:solidFill>
                <a:latin typeface="Chalkboard SE" panose="03050602040202020205" pitchFamily="66" charset="77"/>
              </a:rPr>
              <a:t>Drinking in Ancient Greece</a:t>
            </a:r>
            <a:endParaRPr lang="en-GB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3CC52A-5D7F-F06F-066D-8FDBA5BFA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2517" y="2763837"/>
            <a:ext cx="5271804" cy="3651250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6">
                    <a:lumMod val="50000"/>
                  </a:schemeClr>
                </a:solidFill>
                <a:latin typeface="Chalkboard" panose="03050602040202020205" pitchFamily="66" charset="77"/>
              </a:rPr>
              <a:t>This picture shows a clay </a:t>
            </a:r>
            <a:r>
              <a:rPr lang="en-GB" u="sng" dirty="0">
                <a:solidFill>
                  <a:schemeClr val="accent6">
                    <a:lumMod val="50000"/>
                  </a:schemeClr>
                </a:solidFill>
                <a:latin typeface="Chalkboard" panose="03050602040202020205" pitchFamily="66" charset="77"/>
              </a:rPr>
              <a:t>figurine </a:t>
            </a:r>
            <a:r>
              <a:rPr lang="en-GB" dirty="0">
                <a:solidFill>
                  <a:schemeClr val="accent6">
                    <a:lumMod val="50000"/>
                  </a:schemeClr>
                </a:solidFill>
                <a:latin typeface="Chalkboard" panose="03050602040202020205" pitchFamily="66" charset="77"/>
              </a:rPr>
              <a:t>from ancient Greece.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6">
                    <a:lumMod val="50000"/>
                  </a:schemeClr>
                </a:solidFill>
                <a:latin typeface="Chalkboard" panose="03050602040202020205" pitchFamily="66" charset="77"/>
              </a:rPr>
              <a:t>The figurine shows a lady feeding a baby using a feeder.</a:t>
            </a:r>
          </a:p>
          <a:p>
            <a:endParaRPr lang="en-GB" dirty="0">
              <a:solidFill>
                <a:schemeClr val="accent6">
                  <a:lumMod val="50000"/>
                </a:schemeClr>
              </a:solidFill>
              <a:latin typeface="Chalkboard" panose="03050602040202020205" pitchFamily="66" charset="77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GB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halkboard" panose="03050602040202020205" pitchFamily="66" charset="77"/>
              </a:rPr>
              <a:t>Can you see the baby?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GB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halkboard" panose="03050602040202020205" pitchFamily="66" charset="77"/>
              </a:rPr>
              <a:t>Can you see the feeder?</a:t>
            </a: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5871FC61-DD4E-47D4-81FD-8A7E7D12B3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986049" y="0"/>
            <a:ext cx="5205951" cy="6858000"/>
          </a:xfrm>
          <a:custGeom>
            <a:avLst/>
            <a:gdLst>
              <a:gd name="connsiteX0" fmla="*/ 0 w 5205951"/>
              <a:gd name="connsiteY0" fmla="*/ 0 h 6858000"/>
              <a:gd name="connsiteX1" fmla="*/ 1709529 w 5205951"/>
              <a:gd name="connsiteY1" fmla="*/ 0 h 6858000"/>
              <a:gd name="connsiteX2" fmla="*/ 2489695 w 5205951"/>
              <a:gd name="connsiteY2" fmla="*/ 0 h 6858000"/>
              <a:gd name="connsiteX3" fmla="*/ 3582928 w 5205951"/>
              <a:gd name="connsiteY3" fmla="*/ 0 h 6858000"/>
              <a:gd name="connsiteX4" fmla="*/ 3605052 w 5205951"/>
              <a:gd name="connsiteY4" fmla="*/ 14997 h 6858000"/>
              <a:gd name="connsiteX5" fmla="*/ 5205951 w 5205951"/>
              <a:gd name="connsiteY5" fmla="*/ 3621656 h 6858000"/>
              <a:gd name="connsiteX6" fmla="*/ 3331601 w 5205951"/>
              <a:gd name="connsiteY6" fmla="*/ 6374814 h 6858000"/>
              <a:gd name="connsiteX7" fmla="*/ 2814953 w 5205951"/>
              <a:gd name="connsiteY7" fmla="*/ 6780599 h 6858000"/>
              <a:gd name="connsiteX8" fmla="*/ 2703197 w 5205951"/>
              <a:gd name="connsiteY8" fmla="*/ 6858000 h 6858000"/>
              <a:gd name="connsiteX9" fmla="*/ 2489695 w 5205951"/>
              <a:gd name="connsiteY9" fmla="*/ 6858000 h 6858000"/>
              <a:gd name="connsiteX10" fmla="*/ 1709529 w 5205951"/>
              <a:gd name="connsiteY10" fmla="*/ 6858000 h 6858000"/>
              <a:gd name="connsiteX11" fmla="*/ 0 w 5205951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205951" h="6858000">
                <a:moveTo>
                  <a:pt x="0" y="0"/>
                </a:moveTo>
                <a:lnTo>
                  <a:pt x="1709529" y="0"/>
                </a:lnTo>
                <a:lnTo>
                  <a:pt x="2489695" y="0"/>
                </a:lnTo>
                <a:lnTo>
                  <a:pt x="3582928" y="0"/>
                </a:lnTo>
                <a:lnTo>
                  <a:pt x="3605052" y="14997"/>
                </a:lnTo>
                <a:cubicBezTo>
                  <a:pt x="4632215" y="754641"/>
                  <a:pt x="5205951" y="2093192"/>
                  <a:pt x="5205951" y="3621656"/>
                </a:cubicBezTo>
                <a:cubicBezTo>
                  <a:pt x="5205951" y="4969131"/>
                  <a:pt x="4277226" y="5602839"/>
                  <a:pt x="3331601" y="6374814"/>
                </a:cubicBezTo>
                <a:cubicBezTo>
                  <a:pt x="3159398" y="6515397"/>
                  <a:pt x="2988771" y="6653108"/>
                  <a:pt x="2814953" y="6780599"/>
                </a:cubicBezTo>
                <a:lnTo>
                  <a:pt x="2703197" y="6858000"/>
                </a:lnTo>
                <a:lnTo>
                  <a:pt x="2489695" y="6858000"/>
                </a:lnTo>
                <a:lnTo>
                  <a:pt x="1709529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829A1E2C-5AC8-40FC-99E9-832069D39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577485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55C54A75-E44A-4147-B9D0-FF46CFD316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54925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D5CF10F-5024-4F7A-6CE2-9275A9F4D1F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11" r="-2" b="1359"/>
          <a:stretch/>
        </p:blipFill>
        <p:spPr>
          <a:xfrm>
            <a:off x="7203882" y="10"/>
            <a:ext cx="4988118" cy="6857990"/>
          </a:xfrm>
          <a:custGeom>
            <a:avLst/>
            <a:gdLst/>
            <a:ahLst/>
            <a:cxnLst/>
            <a:rect l="l" t="t" r="r" b="b"/>
            <a:pathLst>
              <a:path w="4901771" h="6858000">
                <a:moveTo>
                  <a:pt x="1623023" y="0"/>
                </a:moveTo>
                <a:lnTo>
                  <a:pt x="2716256" y="0"/>
                </a:lnTo>
                <a:lnTo>
                  <a:pt x="3496422" y="0"/>
                </a:lnTo>
                <a:lnTo>
                  <a:pt x="4544484" y="0"/>
                </a:lnTo>
                <a:lnTo>
                  <a:pt x="4710787" y="0"/>
                </a:lnTo>
                <a:lnTo>
                  <a:pt x="4901771" y="0"/>
                </a:lnTo>
                <a:lnTo>
                  <a:pt x="4901771" y="6858000"/>
                </a:lnTo>
                <a:lnTo>
                  <a:pt x="4710787" y="6858000"/>
                </a:lnTo>
                <a:lnTo>
                  <a:pt x="4544484" y="6858000"/>
                </a:lnTo>
                <a:lnTo>
                  <a:pt x="3496422" y="6858000"/>
                </a:lnTo>
                <a:lnTo>
                  <a:pt x="2716256" y="6858000"/>
                </a:lnTo>
                <a:lnTo>
                  <a:pt x="2502754" y="6858000"/>
                </a:lnTo>
                <a:lnTo>
                  <a:pt x="2390998" y="6780599"/>
                </a:lnTo>
                <a:cubicBezTo>
                  <a:pt x="2217180" y="6653108"/>
                  <a:pt x="2046553" y="6515397"/>
                  <a:pt x="1874350" y="6374814"/>
                </a:cubicBezTo>
                <a:cubicBezTo>
                  <a:pt x="928725" y="5602839"/>
                  <a:pt x="0" y="4969131"/>
                  <a:pt x="0" y="3621656"/>
                </a:cubicBezTo>
                <a:cubicBezTo>
                  <a:pt x="0" y="2093192"/>
                  <a:pt x="573736" y="754641"/>
                  <a:pt x="1600899" y="14997"/>
                </a:cubicBezTo>
                <a:close/>
              </a:path>
            </a:pathLst>
          </a:cu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3699FC0-0DB7-3962-A004-8B97A5D691C5}"/>
              </a:ext>
            </a:extLst>
          </p:cNvPr>
          <p:cNvCxnSpPr/>
          <p:nvPr/>
        </p:nvCxnSpPr>
        <p:spPr>
          <a:xfrm>
            <a:off x="1991149" y="2082801"/>
            <a:ext cx="3274541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5356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954AB742-44A6-4CDD-B54A-818846AF8F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08C657C2-EC00-440D-8A5F-7070996653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04937" y="0"/>
            <a:ext cx="3997527" cy="2646947"/>
          </a:xfrm>
          <a:custGeom>
            <a:avLst/>
            <a:gdLst>
              <a:gd name="connsiteX0" fmla="*/ 294151 w 4013331"/>
              <a:gd name="connsiteY0" fmla="*/ 0 h 2742133"/>
              <a:gd name="connsiteX1" fmla="*/ 3844057 w 4013331"/>
              <a:gd name="connsiteY1" fmla="*/ 0 h 2742133"/>
              <a:gd name="connsiteX2" fmla="*/ 3892490 w 4013331"/>
              <a:gd name="connsiteY2" fmla="*/ 131440 h 2742133"/>
              <a:gd name="connsiteX3" fmla="*/ 4013331 w 4013331"/>
              <a:gd name="connsiteY3" fmla="*/ 941251 h 2742133"/>
              <a:gd name="connsiteX4" fmla="*/ 3804827 w 4013331"/>
              <a:gd name="connsiteY4" fmla="*/ 1540292 h 2742133"/>
              <a:gd name="connsiteX5" fmla="*/ 3187498 w 4013331"/>
              <a:gd name="connsiteY5" fmla="*/ 2098087 h 2742133"/>
              <a:gd name="connsiteX6" fmla="*/ 3051769 w 4013331"/>
              <a:gd name="connsiteY6" fmla="*/ 2204787 h 2742133"/>
              <a:gd name="connsiteX7" fmla="*/ 1936476 w 4013331"/>
              <a:gd name="connsiteY7" fmla="*/ 2742133 h 2742133"/>
              <a:gd name="connsiteX8" fmla="*/ 467303 w 4013331"/>
              <a:gd name="connsiteY8" fmla="*/ 1868695 h 2742133"/>
              <a:gd name="connsiteX9" fmla="*/ 310732 w 4013331"/>
              <a:gd name="connsiteY9" fmla="*/ 1645244 h 2742133"/>
              <a:gd name="connsiteX10" fmla="*/ 0 w 4013331"/>
              <a:gd name="connsiteY10" fmla="*/ 941251 h 2742133"/>
              <a:gd name="connsiteX11" fmla="*/ 187749 w 4013331"/>
              <a:gd name="connsiteY11" fmla="*/ 183076 h 2742133"/>
              <a:gd name="connsiteX12" fmla="*/ 288888 w 4013331"/>
              <a:gd name="connsiteY12" fmla="*/ 7329 h 2742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013331" h="2742133">
                <a:moveTo>
                  <a:pt x="294151" y="0"/>
                </a:moveTo>
                <a:lnTo>
                  <a:pt x="3844057" y="0"/>
                </a:lnTo>
                <a:lnTo>
                  <a:pt x="3892490" y="131440"/>
                </a:lnTo>
                <a:cubicBezTo>
                  <a:pt x="3971777" y="378867"/>
                  <a:pt x="4013331" y="652783"/>
                  <a:pt x="4013331" y="941251"/>
                </a:cubicBezTo>
                <a:cubicBezTo>
                  <a:pt x="4013331" y="1171430"/>
                  <a:pt x="3948997" y="1356167"/>
                  <a:pt x="3804827" y="1540292"/>
                </a:cubicBezTo>
                <a:cubicBezTo>
                  <a:pt x="3654026" y="1732895"/>
                  <a:pt x="3427436" y="1910292"/>
                  <a:pt x="3187498" y="2098087"/>
                </a:cubicBezTo>
                <a:cubicBezTo>
                  <a:pt x="3143231" y="2132693"/>
                  <a:pt x="3097499" y="2168522"/>
                  <a:pt x="3051769" y="2204787"/>
                </a:cubicBezTo>
                <a:cubicBezTo>
                  <a:pt x="2642425" y="2529345"/>
                  <a:pt x="2343664" y="2742133"/>
                  <a:pt x="1936476" y="2742133"/>
                </a:cubicBezTo>
                <a:cubicBezTo>
                  <a:pt x="1316045" y="2742133"/>
                  <a:pt x="876647" y="2480932"/>
                  <a:pt x="467303" y="1868695"/>
                </a:cubicBezTo>
                <a:cubicBezTo>
                  <a:pt x="413736" y="1788559"/>
                  <a:pt x="361372" y="1715679"/>
                  <a:pt x="310732" y="1645244"/>
                </a:cubicBezTo>
                <a:cubicBezTo>
                  <a:pt x="100850" y="1353195"/>
                  <a:pt x="0" y="1201315"/>
                  <a:pt x="0" y="941251"/>
                </a:cubicBezTo>
                <a:cubicBezTo>
                  <a:pt x="0" y="683021"/>
                  <a:pt x="63214" y="427935"/>
                  <a:pt x="187749" y="183076"/>
                </a:cubicBezTo>
                <a:cubicBezTo>
                  <a:pt x="218215" y="123194"/>
                  <a:pt x="251953" y="64578"/>
                  <a:pt x="288888" y="7329"/>
                </a:cubicBez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32E59B97-22BB-4B21-A9FA-03420C0557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00402" y="0"/>
            <a:ext cx="4244813" cy="2866417"/>
          </a:xfrm>
          <a:custGeom>
            <a:avLst/>
            <a:gdLst>
              <a:gd name="connsiteX0" fmla="*/ 237339 w 4130517"/>
              <a:gd name="connsiteY0" fmla="*/ 0 h 2806419"/>
              <a:gd name="connsiteX1" fmla="*/ 3997489 w 4130517"/>
              <a:gd name="connsiteY1" fmla="*/ 0 h 2806419"/>
              <a:gd name="connsiteX2" fmla="*/ 4006148 w 4130517"/>
              <a:gd name="connsiteY2" fmla="*/ 24333 h 2806419"/>
              <a:gd name="connsiteX3" fmla="*/ 4130517 w 4130517"/>
              <a:gd name="connsiteY3" fmla="*/ 887307 h 2806419"/>
              <a:gd name="connsiteX4" fmla="*/ 3915925 w 4130517"/>
              <a:gd name="connsiteY4" fmla="*/ 1525677 h 2806419"/>
              <a:gd name="connsiteX5" fmla="*/ 3280571 w 4130517"/>
              <a:gd name="connsiteY5" fmla="*/ 2120090 h 2806419"/>
              <a:gd name="connsiteX6" fmla="*/ 3140878 w 4130517"/>
              <a:gd name="connsiteY6" fmla="*/ 2233796 h 2806419"/>
              <a:gd name="connsiteX7" fmla="*/ 1993019 w 4130517"/>
              <a:gd name="connsiteY7" fmla="*/ 2806419 h 2806419"/>
              <a:gd name="connsiteX8" fmla="*/ 480948 w 4130517"/>
              <a:gd name="connsiteY8" fmla="*/ 1875638 h 2806419"/>
              <a:gd name="connsiteX9" fmla="*/ 319805 w 4130517"/>
              <a:gd name="connsiteY9" fmla="*/ 1637519 h 2806419"/>
              <a:gd name="connsiteX10" fmla="*/ 0 w 4130517"/>
              <a:gd name="connsiteY10" fmla="*/ 887307 h 2806419"/>
              <a:gd name="connsiteX11" fmla="*/ 193231 w 4130517"/>
              <a:gd name="connsiteY11" fmla="*/ 79360 h 28064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130517" h="2806419">
                <a:moveTo>
                  <a:pt x="237339" y="0"/>
                </a:moveTo>
                <a:lnTo>
                  <a:pt x="3997489" y="0"/>
                </a:lnTo>
                <a:lnTo>
                  <a:pt x="4006148" y="24333"/>
                </a:lnTo>
                <a:cubicBezTo>
                  <a:pt x="4087750" y="288004"/>
                  <a:pt x="4130517" y="579903"/>
                  <a:pt x="4130517" y="887307"/>
                </a:cubicBezTo>
                <a:cubicBezTo>
                  <a:pt x="4130517" y="1132599"/>
                  <a:pt x="4064304" y="1329464"/>
                  <a:pt x="3915925" y="1525677"/>
                </a:cubicBezTo>
                <a:cubicBezTo>
                  <a:pt x="3760721" y="1730924"/>
                  <a:pt x="3527514" y="1919967"/>
                  <a:pt x="3280571" y="2120090"/>
                </a:cubicBezTo>
                <a:cubicBezTo>
                  <a:pt x="3235011" y="2156968"/>
                  <a:pt x="3187944" y="2195151"/>
                  <a:pt x="3140878" y="2233796"/>
                </a:cubicBezTo>
                <a:cubicBezTo>
                  <a:pt x="2719582" y="2579662"/>
                  <a:pt x="2412097" y="2806419"/>
                  <a:pt x="1993019" y="2806419"/>
                </a:cubicBezTo>
                <a:cubicBezTo>
                  <a:pt x="1354472" y="2806419"/>
                  <a:pt x="902244" y="2528070"/>
                  <a:pt x="480948" y="1875638"/>
                </a:cubicBezTo>
                <a:cubicBezTo>
                  <a:pt x="425816" y="1790244"/>
                  <a:pt x="371924" y="1712578"/>
                  <a:pt x="319805" y="1637519"/>
                </a:cubicBezTo>
                <a:cubicBezTo>
                  <a:pt x="103795" y="1326296"/>
                  <a:pt x="0" y="1164446"/>
                  <a:pt x="0" y="887307"/>
                </a:cubicBezTo>
                <a:cubicBezTo>
                  <a:pt x="0" y="612125"/>
                  <a:pt x="65060" y="340293"/>
                  <a:pt x="193231" y="79360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B9979426-C6FD-4460-83C7-21632A5C95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995863" y="0"/>
            <a:ext cx="4584032" cy="3020235"/>
          </a:xfrm>
          <a:custGeom>
            <a:avLst/>
            <a:gdLst>
              <a:gd name="connsiteX0" fmla="*/ 208215 w 4389519"/>
              <a:gd name="connsiteY0" fmla="*/ 0 h 2916937"/>
              <a:gd name="connsiteX1" fmla="*/ 4284014 w 4389519"/>
              <a:gd name="connsiteY1" fmla="*/ 0 h 2916937"/>
              <a:gd name="connsiteX2" fmla="*/ 4335794 w 4389519"/>
              <a:gd name="connsiteY2" fmla="*/ 207911 h 2916937"/>
              <a:gd name="connsiteX3" fmla="*/ 4376420 w 4389519"/>
              <a:gd name="connsiteY3" fmla="*/ 1078865 h 2916937"/>
              <a:gd name="connsiteX4" fmla="*/ 4090147 w 4389519"/>
              <a:gd name="connsiteY4" fmla="*/ 1734728 h 2916937"/>
              <a:gd name="connsiteX5" fmla="*/ 3362552 w 4389519"/>
              <a:gd name="connsiteY5" fmla="*/ 2305097 h 2916937"/>
              <a:gd name="connsiteX6" fmla="*/ 3204152 w 4389519"/>
              <a:gd name="connsiteY6" fmla="*/ 2412521 h 2916937"/>
              <a:gd name="connsiteX7" fmla="*/ 1936072 w 4389519"/>
              <a:gd name="connsiteY7" fmla="*/ 2912360 h 2916937"/>
              <a:gd name="connsiteX8" fmla="*/ 421690 w 4389519"/>
              <a:gd name="connsiteY8" fmla="*/ 1787063 h 2916937"/>
              <a:gd name="connsiteX9" fmla="*/ 273167 w 4389519"/>
              <a:gd name="connsiteY9" fmla="*/ 1520080 h 2916937"/>
              <a:gd name="connsiteX10" fmla="*/ 4118 w 4389519"/>
              <a:gd name="connsiteY10" fmla="*/ 696338 h 2916937"/>
              <a:gd name="connsiteX11" fmla="*/ 175984 w 4389519"/>
              <a:gd name="connsiteY11" fmla="*/ 60381 h 2916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389519" h="2916937">
                <a:moveTo>
                  <a:pt x="208215" y="0"/>
                </a:moveTo>
                <a:lnTo>
                  <a:pt x="4284014" y="0"/>
                </a:lnTo>
                <a:lnTo>
                  <a:pt x="4335794" y="207911"/>
                </a:lnTo>
                <a:cubicBezTo>
                  <a:pt x="4388748" y="479686"/>
                  <a:pt x="4403109" y="773803"/>
                  <a:pt x="4376420" y="1078865"/>
                </a:cubicBezTo>
                <a:cubicBezTo>
                  <a:pt x="4353703" y="1338514"/>
                  <a:pt x="4265383" y="1540772"/>
                  <a:pt x="4090147" y="1734728"/>
                </a:cubicBezTo>
                <a:cubicBezTo>
                  <a:pt x="3906850" y="1937616"/>
                  <a:pt x="3642485" y="2116128"/>
                  <a:pt x="3362552" y="2305097"/>
                </a:cubicBezTo>
                <a:cubicBezTo>
                  <a:pt x="3310910" y="2339914"/>
                  <a:pt x="3257553" y="2375972"/>
                  <a:pt x="3204152" y="2412521"/>
                </a:cubicBezTo>
                <a:cubicBezTo>
                  <a:pt x="2726165" y="2739616"/>
                  <a:pt x="2379682" y="2951171"/>
                  <a:pt x="1936072" y="2912360"/>
                </a:cubicBezTo>
                <a:cubicBezTo>
                  <a:pt x="1260148" y="2853224"/>
                  <a:pt x="807225" y="2516700"/>
                  <a:pt x="421690" y="1787063"/>
                </a:cubicBezTo>
                <a:cubicBezTo>
                  <a:pt x="371240" y="1691563"/>
                  <a:pt x="321385" y="1604361"/>
                  <a:pt x="273167" y="1520080"/>
                </a:cubicBezTo>
                <a:cubicBezTo>
                  <a:pt x="73334" y="1170636"/>
                  <a:pt x="-21548" y="989700"/>
                  <a:pt x="4118" y="696338"/>
                </a:cubicBezTo>
                <a:cubicBezTo>
                  <a:pt x="23232" y="477870"/>
                  <a:pt x="80908" y="264786"/>
                  <a:pt x="175984" y="60381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3737DC92-56B9-4937-AE19-D0092C88D2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76470"/>
            <a:ext cx="4211054" cy="5181530"/>
          </a:xfrm>
          <a:custGeom>
            <a:avLst/>
            <a:gdLst>
              <a:gd name="connsiteX0" fmla="*/ 1155130 w 4174269"/>
              <a:gd name="connsiteY0" fmla="*/ 990 h 5181455"/>
              <a:gd name="connsiteX1" fmla="*/ 2396955 w 4174269"/>
              <a:gd name="connsiteY1" fmla="*/ 367328 h 5181455"/>
              <a:gd name="connsiteX2" fmla="*/ 3827960 w 4174269"/>
              <a:gd name="connsiteY2" fmla="*/ 4749328 h 5181455"/>
              <a:gd name="connsiteX3" fmla="*/ 3561502 w 4174269"/>
              <a:gd name="connsiteY3" fmla="*/ 5090948 h 5181455"/>
              <a:gd name="connsiteX4" fmla="*/ 3452726 w 4174269"/>
              <a:gd name="connsiteY4" fmla="*/ 5181455 h 5181455"/>
              <a:gd name="connsiteX5" fmla="*/ 0 w 4174269"/>
              <a:gd name="connsiteY5" fmla="*/ 5181455 h 5181455"/>
              <a:gd name="connsiteX6" fmla="*/ 0 w 4174269"/>
              <a:gd name="connsiteY6" fmla="*/ 251605 h 5181455"/>
              <a:gd name="connsiteX7" fmla="*/ 157396 w 4174269"/>
              <a:gd name="connsiteY7" fmla="*/ 182600 h 5181455"/>
              <a:gd name="connsiteX8" fmla="*/ 1155130 w 4174269"/>
              <a:gd name="connsiteY8" fmla="*/ 990 h 51814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174269" h="5181455">
                <a:moveTo>
                  <a:pt x="1155130" y="990"/>
                </a:moveTo>
                <a:cubicBezTo>
                  <a:pt x="1564667" y="12730"/>
                  <a:pt x="1984593" y="129250"/>
                  <a:pt x="2396955" y="367328"/>
                </a:cubicBezTo>
                <a:cubicBezTo>
                  <a:pt x="3871760" y="1218807"/>
                  <a:pt x="4678347" y="3276416"/>
                  <a:pt x="3827960" y="4749328"/>
                </a:cubicBezTo>
                <a:cubicBezTo>
                  <a:pt x="3748235" y="4887417"/>
                  <a:pt x="3658928" y="4998272"/>
                  <a:pt x="3561502" y="5090948"/>
                </a:cubicBezTo>
                <a:lnTo>
                  <a:pt x="3452726" y="5181455"/>
                </a:lnTo>
                <a:lnTo>
                  <a:pt x="0" y="5181455"/>
                </a:lnTo>
                <a:lnTo>
                  <a:pt x="0" y="251605"/>
                </a:lnTo>
                <a:lnTo>
                  <a:pt x="157396" y="182600"/>
                </a:lnTo>
                <a:cubicBezTo>
                  <a:pt x="475610" y="54980"/>
                  <a:pt x="811718" y="-8854"/>
                  <a:pt x="1155130" y="990"/>
                </a:cubicBez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82ED9FA9-D215-4E4B-AC03-F103CF5EFF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327554"/>
            <a:ext cx="4611389" cy="5530446"/>
          </a:xfrm>
          <a:custGeom>
            <a:avLst/>
            <a:gdLst>
              <a:gd name="connsiteX0" fmla="*/ 948905 w 4259808"/>
              <a:gd name="connsiteY0" fmla="*/ 1556 h 5510713"/>
              <a:gd name="connsiteX1" fmla="*/ 2304106 w 4259808"/>
              <a:gd name="connsiteY1" fmla="*/ 405867 h 5510713"/>
              <a:gd name="connsiteX2" fmla="*/ 3890982 w 4259808"/>
              <a:gd name="connsiteY2" fmla="*/ 5156588 h 5510713"/>
              <a:gd name="connsiteX3" fmla="*/ 3680329 w 4259808"/>
              <a:gd name="connsiteY3" fmla="*/ 5445948 h 5510713"/>
              <a:gd name="connsiteX4" fmla="*/ 3616504 w 4259808"/>
              <a:gd name="connsiteY4" fmla="*/ 5510713 h 5510713"/>
              <a:gd name="connsiteX5" fmla="*/ 0 w 4259808"/>
              <a:gd name="connsiteY5" fmla="*/ 5510713 h 5510713"/>
              <a:gd name="connsiteX6" fmla="*/ 0 w 4259808"/>
              <a:gd name="connsiteY6" fmla="*/ 144797 h 5510713"/>
              <a:gd name="connsiteX7" fmla="*/ 164164 w 4259808"/>
              <a:gd name="connsiteY7" fmla="*/ 92266 h 5510713"/>
              <a:gd name="connsiteX8" fmla="*/ 948905 w 4259808"/>
              <a:gd name="connsiteY8" fmla="*/ 1556 h 5510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259808" h="5510713">
                <a:moveTo>
                  <a:pt x="948905" y="1556"/>
                </a:moveTo>
                <a:cubicBezTo>
                  <a:pt x="1395136" y="16867"/>
                  <a:pt x="1853354" y="145625"/>
                  <a:pt x="2304106" y="405867"/>
                </a:cubicBezTo>
                <a:cubicBezTo>
                  <a:pt x="3916211" y="1336616"/>
                  <a:pt x="4808028" y="3568218"/>
                  <a:pt x="3890982" y="5156588"/>
                </a:cubicBezTo>
                <a:cubicBezTo>
                  <a:pt x="3826502" y="5268272"/>
                  <a:pt x="3756052" y="5363347"/>
                  <a:pt x="3680329" y="5445948"/>
                </a:cubicBezTo>
                <a:lnTo>
                  <a:pt x="3616504" y="5510713"/>
                </a:lnTo>
                <a:lnTo>
                  <a:pt x="0" y="5510713"/>
                </a:lnTo>
                <a:lnTo>
                  <a:pt x="0" y="144797"/>
                </a:lnTo>
                <a:lnTo>
                  <a:pt x="164164" y="92266"/>
                </a:lnTo>
                <a:cubicBezTo>
                  <a:pt x="418657" y="23914"/>
                  <a:pt x="681631" y="-7614"/>
                  <a:pt x="948905" y="1556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94F7307B-EE3B-4DDF-BA3E-2446D7BA8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520060"/>
            <a:ext cx="4406602" cy="5337940"/>
          </a:xfrm>
          <a:custGeom>
            <a:avLst/>
            <a:gdLst>
              <a:gd name="connsiteX0" fmla="*/ 812878 w 4029221"/>
              <a:gd name="connsiteY0" fmla="*/ 840 h 5265194"/>
              <a:gd name="connsiteX1" fmla="*/ 960980 w 4029221"/>
              <a:gd name="connsiteY1" fmla="*/ 1442 h 5265194"/>
              <a:gd name="connsiteX2" fmla="*/ 2216856 w 4029221"/>
              <a:gd name="connsiteY2" fmla="*/ 376120 h 5265194"/>
              <a:gd name="connsiteX3" fmla="*/ 3687427 w 4029221"/>
              <a:gd name="connsiteY3" fmla="*/ 4778650 h 5265194"/>
              <a:gd name="connsiteX4" fmla="*/ 3267677 w 4029221"/>
              <a:gd name="connsiteY4" fmla="*/ 5245601 h 5265194"/>
              <a:gd name="connsiteX5" fmla="*/ 3237167 w 4029221"/>
              <a:gd name="connsiteY5" fmla="*/ 5265194 h 5265194"/>
              <a:gd name="connsiteX6" fmla="*/ 0 w 4029221"/>
              <a:gd name="connsiteY6" fmla="*/ 5265194 h 5265194"/>
              <a:gd name="connsiteX7" fmla="*/ 0 w 4029221"/>
              <a:gd name="connsiteY7" fmla="*/ 162790 h 5265194"/>
              <a:gd name="connsiteX8" fmla="*/ 58408 w 4029221"/>
              <a:gd name="connsiteY8" fmla="*/ 139352 h 5265194"/>
              <a:gd name="connsiteX9" fmla="*/ 812878 w 4029221"/>
              <a:gd name="connsiteY9" fmla="*/ 840 h 5265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29221" h="5265194">
                <a:moveTo>
                  <a:pt x="812878" y="840"/>
                </a:moveTo>
                <a:cubicBezTo>
                  <a:pt x="862065" y="-449"/>
                  <a:pt x="911443" y="-258"/>
                  <a:pt x="960980" y="1442"/>
                </a:cubicBezTo>
                <a:cubicBezTo>
                  <a:pt x="1374507" y="15631"/>
                  <a:pt x="1799140" y="134952"/>
                  <a:pt x="2216856" y="376120"/>
                </a:cubicBezTo>
                <a:cubicBezTo>
                  <a:pt x="3710806" y="1238652"/>
                  <a:pt x="4537261" y="3306696"/>
                  <a:pt x="3687427" y="4778650"/>
                </a:cubicBezTo>
                <a:cubicBezTo>
                  <a:pt x="3567917" y="4985647"/>
                  <a:pt x="3426282" y="5131074"/>
                  <a:pt x="3267677" y="5245601"/>
                </a:cubicBezTo>
                <a:lnTo>
                  <a:pt x="3237167" y="5265194"/>
                </a:lnTo>
                <a:lnTo>
                  <a:pt x="0" y="5265194"/>
                </a:lnTo>
                <a:lnTo>
                  <a:pt x="0" y="162790"/>
                </a:lnTo>
                <a:lnTo>
                  <a:pt x="58408" y="139352"/>
                </a:lnTo>
                <a:cubicBezTo>
                  <a:pt x="301661" y="55163"/>
                  <a:pt x="554646" y="7607"/>
                  <a:pt x="812878" y="840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43D6FC86-C97D-41F7-9F69-5FD01EA5C9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5577" y="-1"/>
            <a:ext cx="4366423" cy="3629533"/>
          </a:xfrm>
          <a:custGeom>
            <a:avLst/>
            <a:gdLst>
              <a:gd name="connsiteX0" fmla="*/ 305212 w 4069058"/>
              <a:gd name="connsiteY0" fmla="*/ 0 h 3547008"/>
              <a:gd name="connsiteX1" fmla="*/ 4069058 w 4069058"/>
              <a:gd name="connsiteY1" fmla="*/ 0 h 3547008"/>
              <a:gd name="connsiteX2" fmla="*/ 4069058 w 4069058"/>
              <a:gd name="connsiteY2" fmla="*/ 2865785 h 3547008"/>
              <a:gd name="connsiteX3" fmla="*/ 3996814 w 4069058"/>
              <a:gd name="connsiteY3" fmla="*/ 2947457 h 3547008"/>
              <a:gd name="connsiteX4" fmla="*/ 2732780 w 4069058"/>
              <a:gd name="connsiteY4" fmla="*/ 3541640 h 3547008"/>
              <a:gd name="connsiteX5" fmla="*/ 1317550 w 4069058"/>
              <a:gd name="connsiteY5" fmla="*/ 3015110 h 3547008"/>
              <a:gd name="connsiteX6" fmla="*/ 1140977 w 4069058"/>
              <a:gd name="connsiteY6" fmla="*/ 2901419 h 3547008"/>
              <a:gd name="connsiteX7" fmla="*/ 330269 w 4069058"/>
              <a:gd name="connsiteY7" fmla="*/ 2297252 h 3547008"/>
              <a:gd name="connsiteX8" fmla="*/ 13299 w 4069058"/>
              <a:gd name="connsiteY8" fmla="*/ 1599966 h 3547008"/>
              <a:gd name="connsiteX9" fmla="*/ 217457 w 4069058"/>
              <a:gd name="connsiteY9" fmla="*/ 178659 h 3547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69058" h="3547008">
                <a:moveTo>
                  <a:pt x="305212" y="0"/>
                </a:moveTo>
                <a:lnTo>
                  <a:pt x="4069058" y="0"/>
                </a:lnTo>
                <a:lnTo>
                  <a:pt x="4069058" y="2865785"/>
                </a:lnTo>
                <a:lnTo>
                  <a:pt x="3996814" y="2947457"/>
                </a:lnTo>
                <a:cubicBezTo>
                  <a:pt x="3654887" y="3311545"/>
                  <a:pt x="3252443" y="3496175"/>
                  <a:pt x="2732780" y="3541640"/>
                </a:cubicBezTo>
                <a:cubicBezTo>
                  <a:pt x="2236701" y="3585041"/>
                  <a:pt x="1850359" y="3361306"/>
                  <a:pt x="1317550" y="3015110"/>
                </a:cubicBezTo>
                <a:cubicBezTo>
                  <a:pt x="1258026" y="2976425"/>
                  <a:pt x="1198546" y="2938265"/>
                  <a:pt x="1140977" y="2901419"/>
                </a:cubicBezTo>
                <a:cubicBezTo>
                  <a:pt x="828927" y="2701433"/>
                  <a:pt x="534230" y="2512513"/>
                  <a:pt x="330269" y="2297252"/>
                </a:cubicBezTo>
                <a:cubicBezTo>
                  <a:pt x="135278" y="2091465"/>
                  <a:pt x="37487" y="1876435"/>
                  <a:pt x="13299" y="1599966"/>
                </a:cubicBezTo>
                <a:cubicBezTo>
                  <a:pt x="-32170" y="1080250"/>
                  <a:pt x="39709" y="589889"/>
                  <a:pt x="217457" y="178659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1149BA8E-E6C8-4AD3-9570-48F8A1AC81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253663" y="0"/>
            <a:ext cx="3938337" cy="3321595"/>
          </a:xfrm>
          <a:custGeom>
            <a:avLst/>
            <a:gdLst>
              <a:gd name="connsiteX0" fmla="*/ 3466434 w 3872006"/>
              <a:gd name="connsiteY0" fmla="*/ 0 h 3321595"/>
              <a:gd name="connsiteX1" fmla="*/ 65800 w 3872006"/>
              <a:gd name="connsiteY1" fmla="*/ 0 h 3321595"/>
              <a:gd name="connsiteX2" fmla="*/ 0 w 3872006"/>
              <a:gd name="connsiteY2" fmla="*/ 59511 h 3321595"/>
              <a:gd name="connsiteX3" fmla="*/ 0 w 3872006"/>
              <a:gd name="connsiteY3" fmla="*/ 2518435 h 3321595"/>
              <a:gd name="connsiteX4" fmla="*/ 80122 w 3872006"/>
              <a:gd name="connsiteY4" fmla="*/ 2618704 h 3321595"/>
              <a:gd name="connsiteX5" fmla="*/ 1549501 w 3872006"/>
              <a:gd name="connsiteY5" fmla="*/ 3321595 h 3321595"/>
              <a:gd name="connsiteX6" fmla="*/ 2796711 w 3872006"/>
              <a:gd name="connsiteY6" fmla="*/ 2749441 h 3321595"/>
              <a:gd name="connsiteX7" fmla="*/ 2948494 w 3872006"/>
              <a:gd name="connsiteY7" fmla="*/ 2635829 h 3321595"/>
              <a:gd name="connsiteX8" fmla="*/ 3638840 w 3872006"/>
              <a:gd name="connsiteY8" fmla="*/ 2041901 h 3321595"/>
              <a:gd name="connsiteX9" fmla="*/ 3872006 w 3872006"/>
              <a:gd name="connsiteY9" fmla="*/ 1404055 h 3321595"/>
              <a:gd name="connsiteX10" fmla="*/ 3467973 w 3872006"/>
              <a:gd name="connsiteY10" fmla="*/ 1974 h 3321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872006" h="3321595">
                <a:moveTo>
                  <a:pt x="3466434" y="0"/>
                </a:moveTo>
                <a:lnTo>
                  <a:pt x="65800" y="0"/>
                </a:lnTo>
                <a:lnTo>
                  <a:pt x="0" y="59511"/>
                </a:lnTo>
                <a:lnTo>
                  <a:pt x="0" y="2518435"/>
                </a:lnTo>
                <a:lnTo>
                  <a:pt x="80122" y="2618704"/>
                </a:lnTo>
                <a:cubicBezTo>
                  <a:pt x="490323" y="3108658"/>
                  <a:pt x="942414" y="3321595"/>
                  <a:pt x="1549501" y="3321595"/>
                </a:cubicBezTo>
                <a:cubicBezTo>
                  <a:pt x="2004852" y="3321595"/>
                  <a:pt x="2338950" y="3095023"/>
                  <a:pt x="2796711" y="2749441"/>
                </a:cubicBezTo>
                <a:cubicBezTo>
                  <a:pt x="2847850" y="2710827"/>
                  <a:pt x="2898991" y="2672676"/>
                  <a:pt x="2948494" y="2635829"/>
                </a:cubicBezTo>
                <a:cubicBezTo>
                  <a:pt x="3216812" y="2435869"/>
                  <a:pt x="3470203" y="2246981"/>
                  <a:pt x="3638840" y="2041901"/>
                </a:cubicBezTo>
                <a:cubicBezTo>
                  <a:pt x="3800062" y="1845849"/>
                  <a:pt x="3872006" y="1649145"/>
                  <a:pt x="3872006" y="1404055"/>
                </a:cubicBezTo>
                <a:cubicBezTo>
                  <a:pt x="3872006" y="866538"/>
                  <a:pt x="3729694" y="376466"/>
                  <a:pt x="3467973" y="1974"/>
                </a:cubicBez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FDA5EA15-015B-4C5B-86F1-E15E6C34F9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71504" y="0"/>
            <a:ext cx="4120496" cy="3411460"/>
          </a:xfrm>
          <a:custGeom>
            <a:avLst/>
            <a:gdLst>
              <a:gd name="connsiteX0" fmla="*/ 3564894 w 3904481"/>
              <a:gd name="connsiteY0" fmla="*/ 0 h 3411460"/>
              <a:gd name="connsiteX1" fmla="*/ 0 w 3904481"/>
              <a:gd name="connsiteY1" fmla="*/ 0 h 3411460"/>
              <a:gd name="connsiteX2" fmla="*/ 0 w 3904481"/>
              <a:gd name="connsiteY2" fmla="*/ 2659993 h 3411460"/>
              <a:gd name="connsiteX3" fmla="*/ 1876 w 3904481"/>
              <a:gd name="connsiteY3" fmla="*/ 2662425 h 3411460"/>
              <a:gd name="connsiteX4" fmla="*/ 1514161 w 3904481"/>
              <a:gd name="connsiteY4" fmla="*/ 3411460 h 3411460"/>
              <a:gd name="connsiteX5" fmla="*/ 2797788 w 3904481"/>
              <a:gd name="connsiteY5" fmla="*/ 2801744 h 3411460"/>
              <a:gd name="connsiteX6" fmla="*/ 2954004 w 3904481"/>
              <a:gd name="connsiteY6" fmla="*/ 2680673 h 3411460"/>
              <a:gd name="connsiteX7" fmla="*/ 3664508 w 3904481"/>
              <a:gd name="connsiteY7" fmla="*/ 2047754 h 3411460"/>
              <a:gd name="connsiteX8" fmla="*/ 3904481 w 3904481"/>
              <a:gd name="connsiteY8" fmla="*/ 1368033 h 3411460"/>
              <a:gd name="connsiteX9" fmla="*/ 3596499 w 3904481"/>
              <a:gd name="connsiteY9" fmla="*/ 52268 h 3411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904481" h="3411460">
                <a:moveTo>
                  <a:pt x="3564894" y="0"/>
                </a:moveTo>
                <a:lnTo>
                  <a:pt x="0" y="0"/>
                </a:lnTo>
                <a:lnTo>
                  <a:pt x="0" y="2659993"/>
                </a:lnTo>
                <a:lnTo>
                  <a:pt x="1876" y="2662425"/>
                </a:lnTo>
                <a:cubicBezTo>
                  <a:pt x="424055" y="3184544"/>
                  <a:pt x="889346" y="3411460"/>
                  <a:pt x="1514161" y="3411460"/>
                </a:cubicBezTo>
                <a:cubicBezTo>
                  <a:pt x="1982808" y="3411460"/>
                  <a:pt x="2326661" y="3170014"/>
                  <a:pt x="2797788" y="2801744"/>
                </a:cubicBezTo>
                <a:cubicBezTo>
                  <a:pt x="2850420" y="2760595"/>
                  <a:pt x="2903054" y="2719940"/>
                  <a:pt x="2954004" y="2680673"/>
                </a:cubicBezTo>
                <a:cubicBezTo>
                  <a:pt x="3230156" y="2467586"/>
                  <a:pt x="3490946" y="2266297"/>
                  <a:pt x="3664508" y="2047754"/>
                </a:cubicBezTo>
                <a:cubicBezTo>
                  <a:pt x="3830437" y="1838832"/>
                  <a:pt x="3904481" y="1629214"/>
                  <a:pt x="3904481" y="1368033"/>
                </a:cubicBezTo>
                <a:cubicBezTo>
                  <a:pt x="3904481" y="877057"/>
                  <a:pt x="3796872" y="423228"/>
                  <a:pt x="3596499" y="52268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21D8E7D-3035-7F92-3E6D-EE16A6C89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91751" y="2804936"/>
            <a:ext cx="5546431" cy="1123183"/>
          </a:xfrm>
        </p:spPr>
        <p:txBody>
          <a:bodyPr anchor="b">
            <a:normAutofit/>
          </a:bodyPr>
          <a:lstStyle/>
          <a:p>
            <a:r>
              <a:rPr lang="en-GB" dirty="0">
                <a:solidFill>
                  <a:schemeClr val="bg1"/>
                </a:solidFill>
                <a:latin typeface="Chalkboard SE" panose="03050602040202020205" pitchFamily="66" charset="77"/>
              </a:rPr>
              <a:t>More Feeders</a:t>
            </a:r>
            <a:endParaRPr lang="en-GB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FCADAEC-9633-A3FE-6FD3-5A95D9871E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7876" y="412200"/>
            <a:ext cx="1945134" cy="166309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F990F02-9AD6-8BA4-F8FF-8340A03D8E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80941" y="419314"/>
            <a:ext cx="2366315" cy="1958126"/>
          </a:xfrm>
          <a:prstGeom prst="rect">
            <a:avLst/>
          </a:prstGeom>
        </p:spPr>
      </p:pic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45861D6-3ABE-B439-9540-7CFA4803190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860" y="3289355"/>
            <a:ext cx="2776423" cy="2533485"/>
          </a:xfrm>
          <a:prstGeom prst="rect">
            <a:avLst/>
          </a:prstGeom>
        </p:spPr>
      </p:pic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366DC454-4F26-2A91-AFCD-1A7222D4BA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1751" y="3935124"/>
            <a:ext cx="6952564" cy="2700454"/>
          </a:xfrm>
        </p:spPr>
        <p:txBody>
          <a:bodyPr>
            <a:normAutofit/>
          </a:bodyPr>
          <a:lstStyle/>
          <a:p>
            <a:r>
              <a:rPr lang="en-GB" sz="1600" dirty="0">
                <a:solidFill>
                  <a:schemeClr val="accent6"/>
                </a:solidFill>
                <a:latin typeface="Chalkboard SE" panose="03050602040202020205" pitchFamily="66" charset="77"/>
              </a:rPr>
              <a:t>These are some other feeders from ancient Greece that are kept in the Shefton Collection in the Great North Museum: Hancock. 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GB" sz="1600" dirty="0">
                <a:solidFill>
                  <a:schemeClr val="accent6"/>
                </a:solidFill>
                <a:latin typeface="Chalkboard SE" panose="03050602040202020205" pitchFamily="66" charset="77"/>
              </a:rPr>
              <a:t>You can see they are a little different from number 123 – their decoration is different, they do not have sieves on the top, and they only have one handle. They all have a spout though, don’t they?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72FC6823-4D79-6779-569D-8B99EBDA398C}"/>
              </a:ext>
            </a:extLst>
          </p:cNvPr>
          <p:cNvCxnSpPr>
            <a:cxnSpLocks/>
          </p:cNvCxnSpPr>
          <p:nvPr/>
        </p:nvCxnSpPr>
        <p:spPr>
          <a:xfrm>
            <a:off x="5486400" y="3891371"/>
            <a:ext cx="20934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4136059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LinesVTI">
  <a:themeElements>
    <a:clrScheme name="AnalogousFromRegularSeedLeftStep">
      <a:dk1>
        <a:srgbClr val="000000"/>
      </a:dk1>
      <a:lt1>
        <a:srgbClr val="FFFFFF"/>
      </a:lt1>
      <a:dk2>
        <a:srgbClr val="1F223B"/>
      </a:dk2>
      <a:lt2>
        <a:srgbClr val="E2E8E5"/>
      </a:lt2>
      <a:accent1>
        <a:srgbClr val="C34D80"/>
      </a:accent1>
      <a:accent2>
        <a:srgbClr val="B13B9F"/>
      </a:accent2>
      <a:accent3>
        <a:srgbClr val="A44DC3"/>
      </a:accent3>
      <a:accent4>
        <a:srgbClr val="613BB1"/>
      </a:accent4>
      <a:accent5>
        <a:srgbClr val="4D58C3"/>
      </a:accent5>
      <a:accent6>
        <a:srgbClr val="3B78B1"/>
      </a:accent6>
      <a:hlink>
        <a:srgbClr val="31956A"/>
      </a:hlink>
      <a:folHlink>
        <a:srgbClr val="7F7F7F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LinesVTI" id="{8C0B0F05-C8D0-4078-9615-83E590287484}" vid="{43A7BC57-C1E3-4EE6-BDBC-5422DD574AF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</TotalTime>
  <Words>340</Words>
  <Application>Microsoft Macintosh PowerPoint</Application>
  <PresentationFormat>Widescreen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Meiryo</vt:lpstr>
      <vt:lpstr>Arial</vt:lpstr>
      <vt:lpstr>Chalkboard</vt:lpstr>
      <vt:lpstr>Chalkboard SE</vt:lpstr>
      <vt:lpstr>Corbel</vt:lpstr>
      <vt:lpstr>Wingdings</vt:lpstr>
      <vt:lpstr>SketchLinesVTI</vt:lpstr>
      <vt:lpstr>EATING AND DRINKING  Children in Ancient Greece</vt:lpstr>
      <vt:lpstr>Feeder (123)</vt:lpstr>
      <vt:lpstr>Feeder (123)</vt:lpstr>
      <vt:lpstr>Using Feeders Drinking in Ancient Greece</vt:lpstr>
      <vt:lpstr>More Feeders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Fact Sheet: Chous 198</dc:title>
  <dc:creator>Emma Gooch (PGR)</dc:creator>
  <cp:lastModifiedBy>Emma Gooch (PGR)</cp:lastModifiedBy>
  <cp:revision>9</cp:revision>
  <dcterms:created xsi:type="dcterms:W3CDTF">2022-04-07T12:14:11Z</dcterms:created>
  <dcterms:modified xsi:type="dcterms:W3CDTF">2022-05-24T10:25:42Z</dcterms:modified>
</cp:coreProperties>
</file>